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1430000" cy="7620000"/>
  <p:notesSz cx="6858000" cy="9144000"/>
  <p:defaultTextStyle>
    <a:defPPr>
      <a:defRPr lang="pl-PL"/>
    </a:defPPr>
    <a:lvl1pPr marL="0" algn="l" defTabSz="91434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70" algn="l" defTabSz="91434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41" algn="l" defTabSz="91434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10" algn="l" defTabSz="91434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80" algn="l" defTabSz="91434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51" algn="l" defTabSz="91434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21" algn="l" defTabSz="91434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191" algn="l" defTabSz="91434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360" algn="l" defTabSz="91434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C66"/>
    <a:srgbClr val="0049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5BBA558-EC0B-4C40-BF40-7AF5963E7E15}" v="2" dt="2026-03-25T08:49:09.134"/>
    <p1510:client id="{E92FD9FA-FEE6-4BD7-AE7C-51DC28787A2E}" v="2" dt="2026-03-25T08:49:35.51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87" autoAdjust="0"/>
    <p:restoredTop sz="94660"/>
  </p:normalViewPr>
  <p:slideViewPr>
    <p:cSldViewPr snapToGrid="0">
      <p:cViewPr varScale="1">
        <p:scale>
          <a:sx n="136" d="100"/>
          <a:sy n="136" d="100"/>
        </p:scale>
        <p:origin x="71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ksandra Kamińska" userId="718e63ae-e16e-44ee-b2d4-7c1b1676480a" providerId="ADAL" clId="{B78A7574-6B16-4167-8D9A-08D0AC73BBDA}"/>
    <pc:docChg chg="modSld">
      <pc:chgData name="Aleksandra Kamińska" userId="718e63ae-e16e-44ee-b2d4-7c1b1676480a" providerId="ADAL" clId="{B78A7574-6B16-4167-8D9A-08D0AC73BBDA}" dt="2026-03-25T08:49:35.518" v="3"/>
      <pc:docMkLst>
        <pc:docMk/>
      </pc:docMkLst>
      <pc:sldChg chg="setBg">
        <pc:chgData name="Aleksandra Kamińska" userId="718e63ae-e16e-44ee-b2d4-7c1b1676480a" providerId="ADAL" clId="{B78A7574-6B16-4167-8D9A-08D0AC73BBDA}" dt="2026-03-25T08:49:35.518" v="3"/>
        <pc:sldMkLst>
          <pc:docMk/>
          <pc:sldMk cId="3778677912" sldId="2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50" y="1247070"/>
            <a:ext cx="9715500" cy="2652889"/>
          </a:xfrm>
        </p:spPr>
        <p:txBody>
          <a:bodyPr anchor="b"/>
          <a:lstStyle>
            <a:lvl1pPr algn="ctr">
              <a:defRPr sz="6667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28750" y="4002264"/>
            <a:ext cx="8572500" cy="1839736"/>
          </a:xfrm>
        </p:spPr>
        <p:txBody>
          <a:bodyPr/>
          <a:lstStyle>
            <a:lvl1pPr marL="0" indent="0" algn="ctr">
              <a:buNone/>
              <a:defRPr sz="2667"/>
            </a:lvl1pPr>
            <a:lvl2pPr marL="507995" indent="0" algn="ctr">
              <a:buNone/>
              <a:defRPr sz="2222"/>
            </a:lvl2pPr>
            <a:lvl3pPr marL="1015990" indent="0" algn="ctr">
              <a:buNone/>
              <a:defRPr sz="2000"/>
            </a:lvl3pPr>
            <a:lvl4pPr marL="1523985" indent="0" algn="ctr">
              <a:buNone/>
              <a:defRPr sz="1778"/>
            </a:lvl4pPr>
            <a:lvl5pPr marL="2031980" indent="0" algn="ctr">
              <a:buNone/>
              <a:defRPr sz="1778"/>
            </a:lvl5pPr>
            <a:lvl6pPr marL="2539975" indent="0" algn="ctr">
              <a:buNone/>
              <a:defRPr sz="1778"/>
            </a:lvl6pPr>
            <a:lvl7pPr marL="3047970" indent="0" algn="ctr">
              <a:buNone/>
              <a:defRPr sz="1778"/>
            </a:lvl7pPr>
            <a:lvl8pPr marL="3555964" indent="0" algn="ctr">
              <a:buNone/>
              <a:defRPr sz="1778"/>
            </a:lvl8pPr>
            <a:lvl9pPr marL="4063959" indent="0" algn="ctr">
              <a:buNone/>
              <a:defRPr sz="1778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E7F0A-8966-4B4E-94CD-CBFF719487B3}" type="datetimeFigureOut">
              <a:rPr lang="pl-PL" smtClean="0"/>
              <a:t>25.03.2026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49283-6977-4983-9FC2-FBF5D35A596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398603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 userDrawn="1">
          <p15:clr>
            <a:srgbClr val="FBAE40"/>
          </p15:clr>
        </p15:guide>
        <p15:guide id="2" pos="360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E7F0A-8966-4B4E-94CD-CBFF719487B3}" type="datetimeFigureOut">
              <a:rPr lang="pl-PL" smtClean="0"/>
              <a:t>25.03.2026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49283-6977-4983-9FC2-FBF5D35A596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18314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79594" y="405694"/>
            <a:ext cx="2464594" cy="645759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85813" y="405694"/>
            <a:ext cx="7250906" cy="645759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E7F0A-8966-4B4E-94CD-CBFF719487B3}" type="datetimeFigureOut">
              <a:rPr lang="pl-PL" smtClean="0"/>
              <a:t>25.03.2026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49283-6977-4983-9FC2-FBF5D35A596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35457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E7F0A-8966-4B4E-94CD-CBFF719487B3}" type="datetimeFigureOut">
              <a:rPr lang="pl-PL" smtClean="0"/>
              <a:t>25.03.2026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49283-6977-4983-9FC2-FBF5D35A596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3812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860" y="1899710"/>
            <a:ext cx="9858375" cy="3169708"/>
          </a:xfrm>
        </p:spPr>
        <p:txBody>
          <a:bodyPr anchor="b"/>
          <a:lstStyle>
            <a:lvl1pPr>
              <a:defRPr sz="6667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860" y="5099405"/>
            <a:ext cx="9858375" cy="1666874"/>
          </a:xfrm>
        </p:spPr>
        <p:txBody>
          <a:bodyPr/>
          <a:lstStyle>
            <a:lvl1pPr marL="0" indent="0">
              <a:buNone/>
              <a:defRPr sz="2667">
                <a:solidFill>
                  <a:schemeClr val="tx1"/>
                </a:solidFill>
              </a:defRPr>
            </a:lvl1pPr>
            <a:lvl2pPr marL="507995" indent="0">
              <a:buNone/>
              <a:defRPr sz="2222">
                <a:solidFill>
                  <a:schemeClr val="tx1">
                    <a:tint val="75000"/>
                  </a:schemeClr>
                </a:solidFill>
              </a:defRPr>
            </a:lvl2pPr>
            <a:lvl3pPr marL="101599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3pPr>
            <a:lvl4pPr marL="1523985" indent="0">
              <a:buNone/>
              <a:defRPr sz="1778">
                <a:solidFill>
                  <a:schemeClr val="tx1">
                    <a:tint val="75000"/>
                  </a:schemeClr>
                </a:solidFill>
              </a:defRPr>
            </a:lvl4pPr>
            <a:lvl5pPr marL="2031980" indent="0">
              <a:buNone/>
              <a:defRPr sz="1778">
                <a:solidFill>
                  <a:schemeClr val="tx1">
                    <a:tint val="75000"/>
                  </a:schemeClr>
                </a:solidFill>
              </a:defRPr>
            </a:lvl5pPr>
            <a:lvl6pPr marL="2539975" indent="0">
              <a:buNone/>
              <a:defRPr sz="1778">
                <a:solidFill>
                  <a:schemeClr val="tx1">
                    <a:tint val="75000"/>
                  </a:schemeClr>
                </a:solidFill>
              </a:defRPr>
            </a:lvl6pPr>
            <a:lvl7pPr marL="3047970" indent="0">
              <a:buNone/>
              <a:defRPr sz="1778">
                <a:solidFill>
                  <a:schemeClr val="tx1">
                    <a:tint val="75000"/>
                  </a:schemeClr>
                </a:solidFill>
              </a:defRPr>
            </a:lvl7pPr>
            <a:lvl8pPr marL="3555964" indent="0">
              <a:buNone/>
              <a:defRPr sz="1778">
                <a:solidFill>
                  <a:schemeClr val="tx1">
                    <a:tint val="75000"/>
                  </a:schemeClr>
                </a:solidFill>
              </a:defRPr>
            </a:lvl8pPr>
            <a:lvl9pPr marL="4063959" indent="0">
              <a:buNone/>
              <a:defRPr sz="177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E7F0A-8966-4B4E-94CD-CBFF719487B3}" type="datetimeFigureOut">
              <a:rPr lang="pl-PL" smtClean="0"/>
              <a:t>25.03.2026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49283-6977-4983-9FC2-FBF5D35A596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44944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85813" y="2028472"/>
            <a:ext cx="4857750" cy="483482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86438" y="2028472"/>
            <a:ext cx="4857750" cy="483482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E7F0A-8966-4B4E-94CD-CBFF719487B3}" type="datetimeFigureOut">
              <a:rPr lang="pl-PL" smtClean="0"/>
              <a:t>25.03.2026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49283-6977-4983-9FC2-FBF5D35A596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73934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301" y="405696"/>
            <a:ext cx="9858375" cy="1472848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7303" y="1867959"/>
            <a:ext cx="4835425" cy="915458"/>
          </a:xfrm>
        </p:spPr>
        <p:txBody>
          <a:bodyPr anchor="b"/>
          <a:lstStyle>
            <a:lvl1pPr marL="0" indent="0">
              <a:buNone/>
              <a:defRPr sz="2667" b="1"/>
            </a:lvl1pPr>
            <a:lvl2pPr marL="507995" indent="0">
              <a:buNone/>
              <a:defRPr sz="2222" b="1"/>
            </a:lvl2pPr>
            <a:lvl3pPr marL="1015990" indent="0">
              <a:buNone/>
              <a:defRPr sz="2000" b="1"/>
            </a:lvl3pPr>
            <a:lvl4pPr marL="1523985" indent="0">
              <a:buNone/>
              <a:defRPr sz="1778" b="1"/>
            </a:lvl4pPr>
            <a:lvl5pPr marL="2031980" indent="0">
              <a:buNone/>
              <a:defRPr sz="1778" b="1"/>
            </a:lvl5pPr>
            <a:lvl6pPr marL="2539975" indent="0">
              <a:buNone/>
              <a:defRPr sz="1778" b="1"/>
            </a:lvl6pPr>
            <a:lvl7pPr marL="3047970" indent="0">
              <a:buNone/>
              <a:defRPr sz="1778" b="1"/>
            </a:lvl7pPr>
            <a:lvl8pPr marL="3555964" indent="0">
              <a:buNone/>
              <a:defRPr sz="1778" b="1"/>
            </a:lvl8pPr>
            <a:lvl9pPr marL="4063959" indent="0">
              <a:buNone/>
              <a:defRPr sz="1778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7303" y="2783417"/>
            <a:ext cx="4835425" cy="4093987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786438" y="1867959"/>
            <a:ext cx="4859239" cy="915458"/>
          </a:xfrm>
        </p:spPr>
        <p:txBody>
          <a:bodyPr anchor="b"/>
          <a:lstStyle>
            <a:lvl1pPr marL="0" indent="0">
              <a:buNone/>
              <a:defRPr sz="2667" b="1"/>
            </a:lvl1pPr>
            <a:lvl2pPr marL="507995" indent="0">
              <a:buNone/>
              <a:defRPr sz="2222" b="1"/>
            </a:lvl2pPr>
            <a:lvl3pPr marL="1015990" indent="0">
              <a:buNone/>
              <a:defRPr sz="2000" b="1"/>
            </a:lvl3pPr>
            <a:lvl4pPr marL="1523985" indent="0">
              <a:buNone/>
              <a:defRPr sz="1778" b="1"/>
            </a:lvl4pPr>
            <a:lvl5pPr marL="2031980" indent="0">
              <a:buNone/>
              <a:defRPr sz="1778" b="1"/>
            </a:lvl5pPr>
            <a:lvl6pPr marL="2539975" indent="0">
              <a:buNone/>
              <a:defRPr sz="1778" b="1"/>
            </a:lvl6pPr>
            <a:lvl7pPr marL="3047970" indent="0">
              <a:buNone/>
              <a:defRPr sz="1778" b="1"/>
            </a:lvl7pPr>
            <a:lvl8pPr marL="3555964" indent="0">
              <a:buNone/>
              <a:defRPr sz="1778" b="1"/>
            </a:lvl8pPr>
            <a:lvl9pPr marL="4063959" indent="0">
              <a:buNone/>
              <a:defRPr sz="1778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786438" y="2783417"/>
            <a:ext cx="4859239" cy="4093987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E7F0A-8966-4B4E-94CD-CBFF719487B3}" type="datetimeFigureOut">
              <a:rPr lang="pl-PL" smtClean="0"/>
              <a:t>25.03.2026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49283-6977-4983-9FC2-FBF5D35A596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3569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E7F0A-8966-4B4E-94CD-CBFF719487B3}" type="datetimeFigureOut">
              <a:rPr lang="pl-PL" smtClean="0"/>
              <a:t>25.03.2026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49283-6977-4983-9FC2-FBF5D35A596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23039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E7F0A-8966-4B4E-94CD-CBFF719487B3}" type="datetimeFigureOut">
              <a:rPr lang="pl-PL" smtClean="0"/>
              <a:t>25.03.2026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49283-6977-4983-9FC2-FBF5D35A596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67686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301" y="508000"/>
            <a:ext cx="3686473" cy="1778000"/>
          </a:xfrm>
        </p:spPr>
        <p:txBody>
          <a:bodyPr anchor="b"/>
          <a:lstStyle>
            <a:lvl1pPr>
              <a:defRPr sz="3556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9238" y="1097141"/>
            <a:ext cx="5786438" cy="5415139"/>
          </a:xfrm>
        </p:spPr>
        <p:txBody>
          <a:bodyPr/>
          <a:lstStyle>
            <a:lvl1pPr>
              <a:defRPr sz="3556"/>
            </a:lvl1pPr>
            <a:lvl2pPr>
              <a:defRPr sz="3111"/>
            </a:lvl2pPr>
            <a:lvl3pPr>
              <a:defRPr sz="2667"/>
            </a:lvl3pPr>
            <a:lvl4pPr>
              <a:defRPr sz="2222"/>
            </a:lvl4pPr>
            <a:lvl5pPr>
              <a:defRPr sz="2222"/>
            </a:lvl5pPr>
            <a:lvl6pPr>
              <a:defRPr sz="2222"/>
            </a:lvl6pPr>
            <a:lvl7pPr>
              <a:defRPr sz="2222"/>
            </a:lvl7pPr>
            <a:lvl8pPr>
              <a:defRPr sz="2222"/>
            </a:lvl8pPr>
            <a:lvl9pPr>
              <a:defRPr sz="2222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01" y="2286000"/>
            <a:ext cx="3686473" cy="4235098"/>
          </a:xfrm>
        </p:spPr>
        <p:txBody>
          <a:bodyPr/>
          <a:lstStyle>
            <a:lvl1pPr marL="0" indent="0">
              <a:buNone/>
              <a:defRPr sz="1778"/>
            </a:lvl1pPr>
            <a:lvl2pPr marL="507995" indent="0">
              <a:buNone/>
              <a:defRPr sz="1556"/>
            </a:lvl2pPr>
            <a:lvl3pPr marL="1015990" indent="0">
              <a:buNone/>
              <a:defRPr sz="1333"/>
            </a:lvl3pPr>
            <a:lvl4pPr marL="1523985" indent="0">
              <a:buNone/>
              <a:defRPr sz="1111"/>
            </a:lvl4pPr>
            <a:lvl5pPr marL="2031980" indent="0">
              <a:buNone/>
              <a:defRPr sz="1111"/>
            </a:lvl5pPr>
            <a:lvl6pPr marL="2539975" indent="0">
              <a:buNone/>
              <a:defRPr sz="1111"/>
            </a:lvl6pPr>
            <a:lvl7pPr marL="3047970" indent="0">
              <a:buNone/>
              <a:defRPr sz="1111"/>
            </a:lvl7pPr>
            <a:lvl8pPr marL="3555964" indent="0">
              <a:buNone/>
              <a:defRPr sz="1111"/>
            </a:lvl8pPr>
            <a:lvl9pPr marL="4063959" indent="0">
              <a:buNone/>
              <a:defRPr sz="111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E7F0A-8966-4B4E-94CD-CBFF719487B3}" type="datetimeFigureOut">
              <a:rPr lang="pl-PL" smtClean="0"/>
              <a:t>25.03.2026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49283-6977-4983-9FC2-FBF5D35A596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76572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301" y="508000"/>
            <a:ext cx="3686473" cy="1778000"/>
          </a:xfrm>
        </p:spPr>
        <p:txBody>
          <a:bodyPr anchor="b"/>
          <a:lstStyle>
            <a:lvl1pPr>
              <a:defRPr sz="3556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59238" y="1097141"/>
            <a:ext cx="5786438" cy="5415139"/>
          </a:xfrm>
        </p:spPr>
        <p:txBody>
          <a:bodyPr anchor="t"/>
          <a:lstStyle>
            <a:lvl1pPr marL="0" indent="0">
              <a:buNone/>
              <a:defRPr sz="3556"/>
            </a:lvl1pPr>
            <a:lvl2pPr marL="507995" indent="0">
              <a:buNone/>
              <a:defRPr sz="3111"/>
            </a:lvl2pPr>
            <a:lvl3pPr marL="1015990" indent="0">
              <a:buNone/>
              <a:defRPr sz="2667"/>
            </a:lvl3pPr>
            <a:lvl4pPr marL="1523985" indent="0">
              <a:buNone/>
              <a:defRPr sz="2222"/>
            </a:lvl4pPr>
            <a:lvl5pPr marL="2031980" indent="0">
              <a:buNone/>
              <a:defRPr sz="2222"/>
            </a:lvl5pPr>
            <a:lvl6pPr marL="2539975" indent="0">
              <a:buNone/>
              <a:defRPr sz="2222"/>
            </a:lvl6pPr>
            <a:lvl7pPr marL="3047970" indent="0">
              <a:buNone/>
              <a:defRPr sz="2222"/>
            </a:lvl7pPr>
            <a:lvl8pPr marL="3555964" indent="0">
              <a:buNone/>
              <a:defRPr sz="2222"/>
            </a:lvl8pPr>
            <a:lvl9pPr marL="4063959" indent="0">
              <a:buNone/>
              <a:defRPr sz="2222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01" y="2286000"/>
            <a:ext cx="3686473" cy="4235098"/>
          </a:xfrm>
        </p:spPr>
        <p:txBody>
          <a:bodyPr/>
          <a:lstStyle>
            <a:lvl1pPr marL="0" indent="0">
              <a:buNone/>
              <a:defRPr sz="1778"/>
            </a:lvl1pPr>
            <a:lvl2pPr marL="507995" indent="0">
              <a:buNone/>
              <a:defRPr sz="1556"/>
            </a:lvl2pPr>
            <a:lvl3pPr marL="1015990" indent="0">
              <a:buNone/>
              <a:defRPr sz="1333"/>
            </a:lvl3pPr>
            <a:lvl4pPr marL="1523985" indent="0">
              <a:buNone/>
              <a:defRPr sz="1111"/>
            </a:lvl4pPr>
            <a:lvl5pPr marL="2031980" indent="0">
              <a:buNone/>
              <a:defRPr sz="1111"/>
            </a:lvl5pPr>
            <a:lvl6pPr marL="2539975" indent="0">
              <a:buNone/>
              <a:defRPr sz="1111"/>
            </a:lvl6pPr>
            <a:lvl7pPr marL="3047970" indent="0">
              <a:buNone/>
              <a:defRPr sz="1111"/>
            </a:lvl7pPr>
            <a:lvl8pPr marL="3555964" indent="0">
              <a:buNone/>
              <a:defRPr sz="1111"/>
            </a:lvl8pPr>
            <a:lvl9pPr marL="4063959" indent="0">
              <a:buNone/>
              <a:defRPr sz="111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E7F0A-8966-4B4E-94CD-CBFF719487B3}" type="datetimeFigureOut">
              <a:rPr lang="pl-PL" smtClean="0"/>
              <a:t>25.03.2026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49283-6977-4983-9FC2-FBF5D35A596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55359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85813" y="405696"/>
            <a:ext cx="9858375" cy="14728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5813" y="2028472"/>
            <a:ext cx="9858375" cy="48348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5813" y="7062613"/>
            <a:ext cx="2571750" cy="4056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0E7F0A-8966-4B4E-94CD-CBFF719487B3}" type="datetimeFigureOut">
              <a:rPr lang="pl-PL" smtClean="0"/>
              <a:t>25.03.2026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86188" y="7062613"/>
            <a:ext cx="3857625" cy="4056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2438" y="7062613"/>
            <a:ext cx="2571750" cy="4056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F49283-6977-4983-9FC2-FBF5D35A596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59000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15990" rtl="0" eaLnBrk="1" latinLnBrk="0" hangingPunct="1">
        <a:lnSpc>
          <a:spcPct val="90000"/>
        </a:lnSpc>
        <a:spcBef>
          <a:spcPct val="0"/>
        </a:spcBef>
        <a:buNone/>
        <a:defRPr sz="48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3997" indent="-253997" algn="l" defTabSz="1015990" rtl="0" eaLnBrk="1" latinLnBrk="0" hangingPunct="1">
        <a:lnSpc>
          <a:spcPct val="90000"/>
        </a:lnSpc>
        <a:spcBef>
          <a:spcPts val="1111"/>
        </a:spcBef>
        <a:buFont typeface="Arial" panose="020B0604020202020204" pitchFamily="34" charset="0"/>
        <a:buChar char="•"/>
        <a:defRPr sz="3111" kern="1200">
          <a:solidFill>
            <a:schemeClr val="tx1"/>
          </a:solidFill>
          <a:latin typeface="+mn-lt"/>
          <a:ea typeface="+mn-ea"/>
          <a:cs typeface="+mn-cs"/>
        </a:defRPr>
      </a:lvl1pPr>
      <a:lvl2pPr marL="761992" indent="-253997" algn="l" defTabSz="1015990" rtl="0" eaLnBrk="1" latinLnBrk="0" hangingPunct="1">
        <a:lnSpc>
          <a:spcPct val="90000"/>
        </a:lnSpc>
        <a:spcBef>
          <a:spcPts val="556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2pPr>
      <a:lvl3pPr marL="1269987" indent="-253997" algn="l" defTabSz="1015990" rtl="0" eaLnBrk="1" latinLnBrk="0" hangingPunct="1">
        <a:lnSpc>
          <a:spcPct val="90000"/>
        </a:lnSpc>
        <a:spcBef>
          <a:spcPts val="556"/>
        </a:spcBef>
        <a:buFont typeface="Arial" panose="020B0604020202020204" pitchFamily="34" charset="0"/>
        <a:buChar char="•"/>
        <a:defRPr sz="2222" kern="1200">
          <a:solidFill>
            <a:schemeClr val="tx1"/>
          </a:solidFill>
          <a:latin typeface="+mn-lt"/>
          <a:ea typeface="+mn-ea"/>
          <a:cs typeface="+mn-cs"/>
        </a:defRPr>
      </a:lvl3pPr>
      <a:lvl4pPr marL="1777982" indent="-253997" algn="l" defTabSz="1015990" rtl="0" eaLnBrk="1" latinLnBrk="0" hangingPunct="1">
        <a:lnSpc>
          <a:spcPct val="90000"/>
        </a:lnSpc>
        <a:spcBef>
          <a:spcPts val="556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285977" indent="-253997" algn="l" defTabSz="1015990" rtl="0" eaLnBrk="1" latinLnBrk="0" hangingPunct="1">
        <a:lnSpc>
          <a:spcPct val="90000"/>
        </a:lnSpc>
        <a:spcBef>
          <a:spcPts val="556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793972" indent="-253997" algn="l" defTabSz="1015990" rtl="0" eaLnBrk="1" latinLnBrk="0" hangingPunct="1">
        <a:lnSpc>
          <a:spcPct val="90000"/>
        </a:lnSpc>
        <a:spcBef>
          <a:spcPts val="556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301967" indent="-253997" algn="l" defTabSz="1015990" rtl="0" eaLnBrk="1" latinLnBrk="0" hangingPunct="1">
        <a:lnSpc>
          <a:spcPct val="90000"/>
        </a:lnSpc>
        <a:spcBef>
          <a:spcPts val="556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809962" indent="-253997" algn="l" defTabSz="1015990" rtl="0" eaLnBrk="1" latinLnBrk="0" hangingPunct="1">
        <a:lnSpc>
          <a:spcPct val="90000"/>
        </a:lnSpc>
        <a:spcBef>
          <a:spcPts val="556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317957" indent="-253997" algn="l" defTabSz="1015990" rtl="0" eaLnBrk="1" latinLnBrk="0" hangingPunct="1">
        <a:lnSpc>
          <a:spcPct val="90000"/>
        </a:lnSpc>
        <a:spcBef>
          <a:spcPts val="556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59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7995" algn="l" defTabSz="10159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5990" algn="l" defTabSz="10159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3985" algn="l" defTabSz="10159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1980" algn="l" defTabSz="10159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39975" algn="l" defTabSz="10159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47970" algn="l" defTabSz="10159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55964" algn="l" defTabSz="10159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63959" algn="l" defTabSz="10159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721186" y="2962795"/>
            <a:ext cx="5987627" cy="3255415"/>
          </a:xfrm>
        </p:spPr>
        <p:txBody>
          <a:bodyPr vert="horz" lIns="91440" tIns="45720" rIns="91440" bIns="45720" rtlCol="0" anchor="t">
            <a:normAutofit fontScale="40000" lnSpcReduction="20000"/>
          </a:bodyPr>
          <a:lstStyle/>
          <a:p>
            <a:endParaRPr lang="pl-PL" sz="1430" dirty="0">
              <a:solidFill>
                <a:srgbClr val="00494B"/>
              </a:solidFill>
              <a:latin typeface="Hanken Grotesk" pitchFamily="2" charset="-18"/>
              <a:cs typeface="Times New Roman" panose="02020603050405020304" pitchFamily="18" charset="0"/>
            </a:endParaRPr>
          </a:p>
          <a:p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Miejsce na życzenia świąteczne.</a:t>
            </a:r>
          </a:p>
          <a:p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 </a:t>
            </a:r>
          </a:p>
          <a:p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Lorem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ipsum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dolor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sit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amet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,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consectetur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adipiscing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elit.</a:t>
            </a:r>
          </a:p>
          <a:p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Ut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faucibus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faucibus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massa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,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sodales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eleifend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ex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rhoncus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molestie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.</a:t>
            </a:r>
          </a:p>
          <a:p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Nullam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eu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porta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dolor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,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sed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ullamcorper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urna.</a:t>
            </a:r>
          </a:p>
          <a:p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Interdum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et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malesuada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fames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ac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ante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ipsum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primis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in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faucibus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.</a:t>
            </a:r>
          </a:p>
          <a:p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Nullam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eu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porta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dolor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,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sed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ullamcorper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.</a:t>
            </a:r>
          </a:p>
          <a:p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Ut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faucibus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faucibus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massa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,</a:t>
            </a:r>
          </a:p>
          <a:p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sodales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eleifend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ex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rhoncus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 </a:t>
            </a:r>
            <a:r>
              <a:rPr lang="pl-PL" dirty="0" err="1">
                <a:solidFill>
                  <a:srgbClr val="00494B"/>
                </a:solidFill>
                <a:latin typeface="Hanken Grotesk" pitchFamily="2" charset="-18"/>
              </a:rPr>
              <a:t>molestie</a:t>
            </a:r>
            <a:r>
              <a:rPr lang="pl-PL" dirty="0">
                <a:solidFill>
                  <a:srgbClr val="00494B"/>
                </a:solidFill>
                <a:latin typeface="Hanken Grotesk" pitchFamily="2" charset="-18"/>
              </a:rPr>
              <a:t>.</a:t>
            </a:r>
          </a:p>
          <a:p>
            <a:r>
              <a:rPr lang="pl-PL" b="1" dirty="0">
                <a:latin typeface="Hanken Grotesk" pitchFamily="2" charset="-18"/>
              </a:rPr>
              <a:t> </a:t>
            </a:r>
            <a:endParaRPr lang="pl-PL" dirty="0">
              <a:latin typeface="Hanken Grotesk" pitchFamily="2" charset="-18"/>
            </a:endParaRPr>
          </a:p>
          <a:p>
            <a:r>
              <a:rPr lang="pl-PL" b="1" dirty="0">
                <a:solidFill>
                  <a:srgbClr val="007C66"/>
                </a:solidFill>
                <a:latin typeface="Hanken Grotesk" pitchFamily="2" charset="-18"/>
              </a:rPr>
              <a:t>Podpis</a:t>
            </a:r>
            <a:endParaRPr lang="pl-PL" dirty="0">
              <a:solidFill>
                <a:srgbClr val="007C66"/>
              </a:solidFill>
              <a:latin typeface="Hanken Grotesk" pitchFamily="2" charset="-18"/>
            </a:endParaRPr>
          </a:p>
          <a:p>
            <a:r>
              <a:rPr lang="pl-PL" dirty="0">
                <a:latin typeface="Hanken Grotesk" pitchFamily="2" charset="-18"/>
              </a:rPr>
              <a:t> </a:t>
            </a:r>
          </a:p>
          <a:p>
            <a:endParaRPr lang="pl-PL" sz="1430" dirty="0">
              <a:solidFill>
                <a:srgbClr val="007C66"/>
              </a:solidFill>
              <a:latin typeface="Hanken Grotesk" pitchFamily="2" charset="-1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8677912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</TotalTime>
  <Words>69</Words>
  <Application>Microsoft Office PowerPoint</Application>
  <PresentationFormat>Niestandardowy</PresentationFormat>
  <Paragraphs>13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Hanken Grotesk</vt:lpstr>
      <vt:lpstr>Motyw pakietu Office</vt:lpstr>
      <vt:lpstr>Prezentacja programu PowerPoint</vt:lpstr>
    </vt:vector>
  </TitlesOfParts>
  <Company>Politechnika Białostocka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Aleksandra Kamińska</dc:creator>
  <cp:lastModifiedBy>Aleksandra Kamińska</cp:lastModifiedBy>
  <cp:revision>60</cp:revision>
  <dcterms:created xsi:type="dcterms:W3CDTF">2023-04-04T10:46:02Z</dcterms:created>
  <dcterms:modified xsi:type="dcterms:W3CDTF">2026-03-25T08:49:35Z</dcterms:modified>
</cp:coreProperties>
</file>