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BBA558-EC0B-4C40-BF40-7AF5963E7E15}" v="2" dt="2026-03-25T08:49:09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Kamińska" userId="718e63ae-e16e-44ee-b2d4-7c1b1676480a" providerId="ADAL" clId="{B78A7574-6B16-4167-8D9A-08D0AC73BBDA}"/>
    <pc:docChg chg="modSld">
      <pc:chgData name="Aleksandra Kamińska" userId="718e63ae-e16e-44ee-b2d4-7c1b1676480a" providerId="ADAL" clId="{B78A7574-6B16-4167-8D9A-08D0AC73BBDA}" dt="2026-03-25T08:49:09.134" v="1"/>
      <pc:docMkLst>
        <pc:docMk/>
      </pc:docMkLst>
      <pc:sldChg chg="setBg">
        <pc:chgData name="Aleksandra Kamińska" userId="718e63ae-e16e-44ee-b2d4-7c1b1676480a" providerId="ADAL" clId="{B78A7574-6B16-4167-8D9A-08D0AC73BBDA}" dt="2026-03-25T08:49:09.134" v="1"/>
        <pc:sldMkLst>
          <pc:docMk/>
          <pc:sldMk cId="377867791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21186" y="2962795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007C66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007C66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Aleksandra Kamińska</cp:lastModifiedBy>
  <cp:revision>60</cp:revision>
  <dcterms:created xsi:type="dcterms:W3CDTF">2023-04-04T10:46:02Z</dcterms:created>
  <dcterms:modified xsi:type="dcterms:W3CDTF">2026-03-25T08:49:13Z</dcterms:modified>
</cp:coreProperties>
</file>