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822A"/>
    <a:srgbClr val="9C303F"/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85701" y="2477461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9C303F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9C303F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9A822A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9A822A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Aneta Kondzior</cp:lastModifiedBy>
  <cp:revision>61</cp:revision>
  <dcterms:created xsi:type="dcterms:W3CDTF">2023-04-04T10:46:02Z</dcterms:created>
  <dcterms:modified xsi:type="dcterms:W3CDTF">2025-11-05T13:34:42Z</dcterms:modified>
</cp:coreProperties>
</file>