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7620000"/>
  <p:notesSz cx="6858000" cy="9144000"/>
  <p:defaultTextStyle>
    <a:defPPr>
      <a:defRPr lang="pl-PL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C66"/>
    <a:srgbClr val="00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7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247070"/>
            <a:ext cx="9715500" cy="2652889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002264"/>
            <a:ext cx="8572500" cy="1839736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60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83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405694"/>
            <a:ext cx="2464594" cy="64575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405694"/>
            <a:ext cx="7250906" cy="645759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4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1899710"/>
            <a:ext cx="9858375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5099405"/>
            <a:ext cx="9858375" cy="1666874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494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93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405696"/>
            <a:ext cx="9858375" cy="14728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1867959"/>
            <a:ext cx="4835425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2783417"/>
            <a:ext cx="4835425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1867959"/>
            <a:ext cx="4859239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2783417"/>
            <a:ext cx="4859239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6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03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68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097141"/>
            <a:ext cx="5786438" cy="5415139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5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097141"/>
            <a:ext cx="5786438" cy="5415139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5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405696"/>
            <a:ext cx="9858375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2028472"/>
            <a:ext cx="9858375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7062613"/>
            <a:ext cx="3857625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0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85701" y="2477461"/>
            <a:ext cx="5987627" cy="3255415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endParaRPr lang="pl-PL" sz="1430" dirty="0">
              <a:solidFill>
                <a:srgbClr val="00494B"/>
              </a:solidFill>
              <a:latin typeface="Hanken Grotesk" pitchFamily="2" charset="-18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Miejsce na życzenia świąteczne.</a:t>
            </a: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 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Lorem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sit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amet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consectetur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adipiscing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elit.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urna.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Interdum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malesuada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fames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ac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ante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primis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in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b="1" dirty="0">
                <a:latin typeface="Hanken Grotesk" pitchFamily="2" charset="-18"/>
              </a:rPr>
              <a:t> </a:t>
            </a:r>
            <a:endParaRPr lang="pl-PL" dirty="0">
              <a:latin typeface="Hanken Grotesk" pitchFamily="2" charset="-18"/>
            </a:endParaRPr>
          </a:p>
          <a:p>
            <a:r>
              <a:rPr lang="pl-PL" b="1" dirty="0">
                <a:solidFill>
                  <a:srgbClr val="007C66"/>
                </a:solidFill>
                <a:latin typeface="Hanken Grotesk" pitchFamily="2" charset="-18"/>
              </a:rPr>
              <a:t>Podpis</a:t>
            </a:r>
            <a:endParaRPr lang="pl-PL" dirty="0">
              <a:solidFill>
                <a:srgbClr val="007C66"/>
              </a:solidFill>
              <a:latin typeface="Hanken Grotesk" pitchFamily="2" charset="-18"/>
            </a:endParaRPr>
          </a:p>
          <a:p>
            <a:r>
              <a:rPr lang="pl-PL" dirty="0">
                <a:latin typeface="Hanken Grotesk" pitchFamily="2" charset="-18"/>
              </a:rPr>
              <a:t> </a:t>
            </a:r>
          </a:p>
          <a:p>
            <a:endParaRPr lang="pl-PL" sz="1430" dirty="0">
              <a:solidFill>
                <a:srgbClr val="007C66"/>
              </a:solidFill>
              <a:latin typeface="Hanken Grotesk" pitchFamily="2" charset="-1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69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Hanken Grotesk</vt:lpstr>
      <vt:lpstr>Motyw pakietu Office</vt:lpstr>
      <vt:lpstr>Prezentacja programu PowerPoint</vt:lpstr>
    </vt:vector>
  </TitlesOfParts>
  <Company>Politechnika Białostocka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Kamińska</dc:creator>
  <cp:lastModifiedBy>Aneta Kondzior</cp:lastModifiedBy>
  <cp:revision>60</cp:revision>
  <dcterms:created xsi:type="dcterms:W3CDTF">2023-04-04T10:46:02Z</dcterms:created>
  <dcterms:modified xsi:type="dcterms:W3CDTF">2025-11-05T13:26:33Z</dcterms:modified>
</cp:coreProperties>
</file>