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1430000" cy="7620000"/>
  <p:notesSz cx="6858000" cy="9144000"/>
  <p:defaultTextStyle>
    <a:defPPr>
      <a:defRPr lang="pl-PL"/>
    </a:defPPr>
    <a:lvl1pPr marL="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4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1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8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5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2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9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6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C66"/>
    <a:srgbClr val="0049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7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eta Kondzior" userId="c26d033b-cbdd-4ba0-978b-87c22de71dbb" providerId="ADAL" clId="{6BBF85C0-0991-4F46-8F8E-2148752AC8E7}"/>
    <pc:docChg chg="custSel delSld modSld">
      <pc:chgData name="Aneta Kondzior" userId="c26d033b-cbdd-4ba0-978b-87c22de71dbb" providerId="ADAL" clId="{6BBF85C0-0991-4F46-8F8E-2148752AC8E7}" dt="2025-11-05T13:11:09.036" v="7" actId="207"/>
      <pc:docMkLst>
        <pc:docMk/>
      </pc:docMkLst>
      <pc:sldChg chg="modSp mod setBg">
        <pc:chgData name="Aneta Kondzior" userId="c26d033b-cbdd-4ba0-978b-87c22de71dbb" providerId="ADAL" clId="{6BBF85C0-0991-4F46-8F8E-2148752AC8E7}" dt="2025-11-05T13:11:09.036" v="7" actId="207"/>
        <pc:sldMkLst>
          <pc:docMk/>
          <pc:sldMk cId="3778677912" sldId="256"/>
        </pc:sldMkLst>
        <pc:spChg chg="mod">
          <ac:chgData name="Aneta Kondzior" userId="c26d033b-cbdd-4ba0-978b-87c22de71dbb" providerId="ADAL" clId="{6BBF85C0-0991-4F46-8F8E-2148752AC8E7}" dt="2025-11-05T13:11:09.036" v="7" actId="207"/>
          <ac:spMkLst>
            <pc:docMk/>
            <pc:sldMk cId="3778677912" sldId="256"/>
            <ac:spMk id="3" creationId="{00000000-0000-0000-0000-000000000000}"/>
          </ac:spMkLst>
        </pc:spChg>
      </pc:sldChg>
      <pc:sldChg chg="del">
        <pc:chgData name="Aneta Kondzior" userId="c26d033b-cbdd-4ba0-978b-87c22de71dbb" providerId="ADAL" clId="{6BBF85C0-0991-4F46-8F8E-2148752AC8E7}" dt="2025-11-05T13:09:38.017" v="0" actId="47"/>
        <pc:sldMkLst>
          <pc:docMk/>
          <pc:sldMk cId="3751277733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247070"/>
            <a:ext cx="9715500" cy="2652889"/>
          </a:xfrm>
        </p:spPr>
        <p:txBody>
          <a:bodyPr anchor="b"/>
          <a:lstStyle>
            <a:lvl1pPr algn="ctr">
              <a:defRPr sz="666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4002264"/>
            <a:ext cx="8572500" cy="1839736"/>
          </a:xfrm>
        </p:spPr>
        <p:txBody>
          <a:bodyPr/>
          <a:lstStyle>
            <a:lvl1pPr marL="0" indent="0" algn="ctr">
              <a:buNone/>
              <a:defRPr sz="2667"/>
            </a:lvl1pPr>
            <a:lvl2pPr marL="507995" indent="0" algn="ctr">
              <a:buNone/>
              <a:defRPr sz="2222"/>
            </a:lvl2pPr>
            <a:lvl3pPr marL="1015990" indent="0" algn="ctr">
              <a:buNone/>
              <a:defRPr sz="2000"/>
            </a:lvl3pPr>
            <a:lvl4pPr marL="1523985" indent="0" algn="ctr">
              <a:buNone/>
              <a:defRPr sz="1778"/>
            </a:lvl4pPr>
            <a:lvl5pPr marL="2031980" indent="0" algn="ctr">
              <a:buNone/>
              <a:defRPr sz="1778"/>
            </a:lvl5pPr>
            <a:lvl6pPr marL="2539975" indent="0" algn="ctr">
              <a:buNone/>
              <a:defRPr sz="1778"/>
            </a:lvl6pPr>
            <a:lvl7pPr marL="3047970" indent="0" algn="ctr">
              <a:buNone/>
              <a:defRPr sz="1778"/>
            </a:lvl7pPr>
            <a:lvl8pPr marL="3555964" indent="0" algn="ctr">
              <a:buNone/>
              <a:defRPr sz="1778"/>
            </a:lvl8pPr>
            <a:lvl9pPr marL="4063959" indent="0" algn="ctr">
              <a:buNone/>
              <a:defRPr sz="1778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98603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360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8314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405694"/>
            <a:ext cx="2464594" cy="645759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405694"/>
            <a:ext cx="7250906" cy="645759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5457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812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60" y="1899710"/>
            <a:ext cx="9858375" cy="3169708"/>
          </a:xfrm>
        </p:spPr>
        <p:txBody>
          <a:bodyPr anchor="b"/>
          <a:lstStyle>
            <a:lvl1pPr>
              <a:defRPr sz="666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60" y="5099405"/>
            <a:ext cx="9858375" cy="1666874"/>
          </a:xfrm>
        </p:spPr>
        <p:txBody>
          <a:bodyPr/>
          <a:lstStyle>
            <a:lvl1pPr marL="0" indent="0">
              <a:buNone/>
              <a:defRPr sz="2667">
                <a:solidFill>
                  <a:schemeClr val="tx1"/>
                </a:solidFill>
              </a:defRPr>
            </a:lvl1pPr>
            <a:lvl2pPr marL="507995" indent="0">
              <a:buNone/>
              <a:defRPr sz="2222">
                <a:solidFill>
                  <a:schemeClr val="tx1">
                    <a:tint val="75000"/>
                  </a:schemeClr>
                </a:solidFill>
              </a:defRPr>
            </a:lvl2pPr>
            <a:lvl3pPr marL="101599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523985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4pPr>
            <a:lvl5pPr marL="2031980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5pPr>
            <a:lvl6pPr marL="2539975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6pPr>
            <a:lvl7pPr marL="3047970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7pPr>
            <a:lvl8pPr marL="3555964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8pPr>
            <a:lvl9pPr marL="4063959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4944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2028472"/>
            <a:ext cx="4857750" cy="48348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2028472"/>
            <a:ext cx="4857750" cy="48348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3934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405696"/>
            <a:ext cx="9858375" cy="147284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3" y="1867959"/>
            <a:ext cx="4835425" cy="915458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995" indent="0">
              <a:buNone/>
              <a:defRPr sz="2222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778" b="1"/>
            </a:lvl4pPr>
            <a:lvl5pPr marL="2031980" indent="0">
              <a:buNone/>
              <a:defRPr sz="1778" b="1"/>
            </a:lvl5pPr>
            <a:lvl6pPr marL="2539975" indent="0">
              <a:buNone/>
              <a:defRPr sz="1778" b="1"/>
            </a:lvl6pPr>
            <a:lvl7pPr marL="3047970" indent="0">
              <a:buNone/>
              <a:defRPr sz="1778" b="1"/>
            </a:lvl7pPr>
            <a:lvl8pPr marL="3555964" indent="0">
              <a:buNone/>
              <a:defRPr sz="1778" b="1"/>
            </a:lvl8pPr>
            <a:lvl9pPr marL="4063959" indent="0">
              <a:buNone/>
              <a:defRPr sz="1778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3" y="2783417"/>
            <a:ext cx="4835425" cy="40939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8" y="1867959"/>
            <a:ext cx="4859239" cy="915458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995" indent="0">
              <a:buNone/>
              <a:defRPr sz="2222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778" b="1"/>
            </a:lvl4pPr>
            <a:lvl5pPr marL="2031980" indent="0">
              <a:buNone/>
              <a:defRPr sz="1778" b="1"/>
            </a:lvl5pPr>
            <a:lvl6pPr marL="2539975" indent="0">
              <a:buNone/>
              <a:defRPr sz="1778" b="1"/>
            </a:lvl6pPr>
            <a:lvl7pPr marL="3047970" indent="0">
              <a:buNone/>
              <a:defRPr sz="1778" b="1"/>
            </a:lvl7pPr>
            <a:lvl8pPr marL="3555964" indent="0">
              <a:buNone/>
              <a:defRPr sz="1778" b="1"/>
            </a:lvl8pPr>
            <a:lvl9pPr marL="4063959" indent="0">
              <a:buNone/>
              <a:defRPr sz="1778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8" y="2783417"/>
            <a:ext cx="4859239" cy="40939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569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3039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7686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508000"/>
            <a:ext cx="3686473" cy="1778000"/>
          </a:xfrm>
        </p:spPr>
        <p:txBody>
          <a:bodyPr anchor="b"/>
          <a:lstStyle>
            <a:lvl1pPr>
              <a:defRPr sz="355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1097141"/>
            <a:ext cx="5786438" cy="5415139"/>
          </a:xfrm>
        </p:spPr>
        <p:txBody>
          <a:bodyPr/>
          <a:lstStyle>
            <a:lvl1pPr>
              <a:defRPr sz="3556"/>
            </a:lvl1pPr>
            <a:lvl2pPr>
              <a:defRPr sz="3111"/>
            </a:lvl2pPr>
            <a:lvl3pPr>
              <a:defRPr sz="2667"/>
            </a:lvl3pPr>
            <a:lvl4pPr>
              <a:defRPr sz="2222"/>
            </a:lvl4pPr>
            <a:lvl5pPr>
              <a:defRPr sz="2222"/>
            </a:lvl5pPr>
            <a:lvl6pPr>
              <a:defRPr sz="2222"/>
            </a:lvl6pPr>
            <a:lvl7pPr>
              <a:defRPr sz="2222"/>
            </a:lvl7pPr>
            <a:lvl8pPr>
              <a:defRPr sz="2222"/>
            </a:lvl8pPr>
            <a:lvl9pPr>
              <a:defRPr sz="2222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2286000"/>
            <a:ext cx="3686473" cy="4235098"/>
          </a:xfrm>
        </p:spPr>
        <p:txBody>
          <a:bodyPr/>
          <a:lstStyle>
            <a:lvl1pPr marL="0" indent="0">
              <a:buNone/>
              <a:defRPr sz="1778"/>
            </a:lvl1pPr>
            <a:lvl2pPr marL="507995" indent="0">
              <a:buNone/>
              <a:defRPr sz="1556"/>
            </a:lvl2pPr>
            <a:lvl3pPr marL="1015990" indent="0">
              <a:buNone/>
              <a:defRPr sz="1333"/>
            </a:lvl3pPr>
            <a:lvl4pPr marL="1523985" indent="0">
              <a:buNone/>
              <a:defRPr sz="1111"/>
            </a:lvl4pPr>
            <a:lvl5pPr marL="2031980" indent="0">
              <a:buNone/>
              <a:defRPr sz="1111"/>
            </a:lvl5pPr>
            <a:lvl6pPr marL="2539975" indent="0">
              <a:buNone/>
              <a:defRPr sz="1111"/>
            </a:lvl6pPr>
            <a:lvl7pPr marL="3047970" indent="0">
              <a:buNone/>
              <a:defRPr sz="1111"/>
            </a:lvl7pPr>
            <a:lvl8pPr marL="3555964" indent="0">
              <a:buNone/>
              <a:defRPr sz="1111"/>
            </a:lvl8pPr>
            <a:lvl9pPr marL="4063959" indent="0">
              <a:buNone/>
              <a:defRPr sz="111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657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508000"/>
            <a:ext cx="3686473" cy="1778000"/>
          </a:xfrm>
        </p:spPr>
        <p:txBody>
          <a:bodyPr anchor="b"/>
          <a:lstStyle>
            <a:lvl1pPr>
              <a:defRPr sz="355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1097141"/>
            <a:ext cx="5786438" cy="5415139"/>
          </a:xfrm>
        </p:spPr>
        <p:txBody>
          <a:bodyPr anchor="t"/>
          <a:lstStyle>
            <a:lvl1pPr marL="0" indent="0">
              <a:buNone/>
              <a:defRPr sz="3556"/>
            </a:lvl1pPr>
            <a:lvl2pPr marL="507995" indent="0">
              <a:buNone/>
              <a:defRPr sz="3111"/>
            </a:lvl2pPr>
            <a:lvl3pPr marL="1015990" indent="0">
              <a:buNone/>
              <a:defRPr sz="2667"/>
            </a:lvl3pPr>
            <a:lvl4pPr marL="1523985" indent="0">
              <a:buNone/>
              <a:defRPr sz="2222"/>
            </a:lvl4pPr>
            <a:lvl5pPr marL="2031980" indent="0">
              <a:buNone/>
              <a:defRPr sz="2222"/>
            </a:lvl5pPr>
            <a:lvl6pPr marL="2539975" indent="0">
              <a:buNone/>
              <a:defRPr sz="2222"/>
            </a:lvl6pPr>
            <a:lvl7pPr marL="3047970" indent="0">
              <a:buNone/>
              <a:defRPr sz="2222"/>
            </a:lvl7pPr>
            <a:lvl8pPr marL="3555964" indent="0">
              <a:buNone/>
              <a:defRPr sz="2222"/>
            </a:lvl8pPr>
            <a:lvl9pPr marL="4063959" indent="0">
              <a:buNone/>
              <a:defRPr sz="2222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2286000"/>
            <a:ext cx="3686473" cy="4235098"/>
          </a:xfrm>
        </p:spPr>
        <p:txBody>
          <a:bodyPr/>
          <a:lstStyle>
            <a:lvl1pPr marL="0" indent="0">
              <a:buNone/>
              <a:defRPr sz="1778"/>
            </a:lvl1pPr>
            <a:lvl2pPr marL="507995" indent="0">
              <a:buNone/>
              <a:defRPr sz="1556"/>
            </a:lvl2pPr>
            <a:lvl3pPr marL="1015990" indent="0">
              <a:buNone/>
              <a:defRPr sz="1333"/>
            </a:lvl3pPr>
            <a:lvl4pPr marL="1523985" indent="0">
              <a:buNone/>
              <a:defRPr sz="1111"/>
            </a:lvl4pPr>
            <a:lvl5pPr marL="2031980" indent="0">
              <a:buNone/>
              <a:defRPr sz="1111"/>
            </a:lvl5pPr>
            <a:lvl6pPr marL="2539975" indent="0">
              <a:buNone/>
              <a:defRPr sz="1111"/>
            </a:lvl6pPr>
            <a:lvl7pPr marL="3047970" indent="0">
              <a:buNone/>
              <a:defRPr sz="1111"/>
            </a:lvl7pPr>
            <a:lvl8pPr marL="3555964" indent="0">
              <a:buNone/>
              <a:defRPr sz="1111"/>
            </a:lvl8pPr>
            <a:lvl9pPr marL="4063959" indent="0">
              <a:buNone/>
              <a:defRPr sz="111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5359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405696"/>
            <a:ext cx="9858375" cy="1472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2028472"/>
            <a:ext cx="9858375" cy="4834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7062613"/>
            <a:ext cx="2571750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E7F0A-8966-4B4E-94CD-CBFF719487B3}" type="datetimeFigureOut">
              <a:rPr lang="pl-PL" smtClean="0"/>
              <a:t>05.11.2025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7062613"/>
            <a:ext cx="3857625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7062613"/>
            <a:ext cx="2571750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900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15990" rtl="0" eaLnBrk="1" latinLnBrk="0" hangingPunct="1">
        <a:lnSpc>
          <a:spcPct val="90000"/>
        </a:lnSpc>
        <a:spcBef>
          <a:spcPct val="0"/>
        </a:spcBef>
        <a:buNone/>
        <a:defRPr sz="48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3997" indent="-253997" algn="l" defTabSz="1015990" rtl="0" eaLnBrk="1" latinLnBrk="0" hangingPunct="1">
        <a:lnSpc>
          <a:spcPct val="90000"/>
        </a:lnSpc>
        <a:spcBef>
          <a:spcPts val="1111"/>
        </a:spcBef>
        <a:buFont typeface="Arial" panose="020B0604020202020204" pitchFamily="34" charset="0"/>
        <a:buChar char="•"/>
        <a:defRPr sz="3111" kern="1200">
          <a:solidFill>
            <a:schemeClr val="tx1"/>
          </a:solidFill>
          <a:latin typeface="+mn-lt"/>
          <a:ea typeface="+mn-ea"/>
          <a:cs typeface="+mn-cs"/>
        </a:defRPr>
      </a:lvl1pPr>
      <a:lvl2pPr marL="76199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2pPr>
      <a:lvl3pPr marL="126998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3pPr>
      <a:lvl4pPr marL="177798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97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9397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30196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96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31795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99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99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98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98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97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97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5964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959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785701" y="2477461"/>
            <a:ext cx="5987627" cy="3255415"/>
          </a:xfrm>
        </p:spPr>
        <p:txBody>
          <a:bodyPr vert="horz" lIns="91440" tIns="45720" rIns="91440" bIns="45720" rtlCol="0" anchor="t">
            <a:normAutofit fontScale="40000" lnSpcReduction="20000"/>
          </a:bodyPr>
          <a:lstStyle/>
          <a:p>
            <a:endParaRPr lang="pl-PL" sz="1430" dirty="0">
              <a:solidFill>
                <a:srgbClr val="00494B"/>
              </a:solidFill>
              <a:latin typeface="Hanken Grotesk" pitchFamily="2" charset="-18"/>
              <a:cs typeface="Times New Roman" panose="02020603050405020304" pitchFamily="18" charset="0"/>
            </a:endParaRPr>
          </a:p>
          <a:p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Miejsce na życzenia świąteczne.</a:t>
            </a:r>
          </a:p>
          <a:p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 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Lorem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ipsum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dolor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sit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amet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consectetur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adipiscing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elit.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Ut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massa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sodales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eleifend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ex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rhoncus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molestie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Nullam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eu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porta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dolor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sed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ullamcorper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urna.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Interdum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et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malesuada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fames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ac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ante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ipsum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primis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in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Nullam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eu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porta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dolor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sed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ullamcorper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Ut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massa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sodales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eleifend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ex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rhoncus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molestie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.</a:t>
            </a:r>
          </a:p>
          <a:p>
            <a:r>
              <a:rPr lang="pl-PL" b="1" dirty="0">
                <a:latin typeface="Hanken Grotesk" pitchFamily="2" charset="-18"/>
              </a:rPr>
              <a:t> </a:t>
            </a:r>
            <a:endParaRPr lang="pl-PL" dirty="0">
              <a:latin typeface="Hanken Grotesk" pitchFamily="2" charset="-18"/>
            </a:endParaRPr>
          </a:p>
          <a:p>
            <a:r>
              <a:rPr lang="pl-PL" b="1" dirty="0">
                <a:solidFill>
                  <a:srgbClr val="007C66"/>
                </a:solidFill>
                <a:latin typeface="Hanken Grotesk" pitchFamily="2" charset="-18"/>
              </a:rPr>
              <a:t>Podpis</a:t>
            </a:r>
            <a:endParaRPr lang="pl-PL" dirty="0">
              <a:solidFill>
                <a:srgbClr val="007C66"/>
              </a:solidFill>
              <a:latin typeface="Hanken Grotesk" pitchFamily="2" charset="-18"/>
            </a:endParaRPr>
          </a:p>
          <a:p>
            <a:r>
              <a:rPr lang="pl-PL" dirty="0">
                <a:latin typeface="Hanken Grotesk" pitchFamily="2" charset="-18"/>
              </a:rPr>
              <a:t> </a:t>
            </a:r>
          </a:p>
          <a:p>
            <a:endParaRPr lang="pl-PL" sz="1430" dirty="0">
              <a:solidFill>
                <a:srgbClr val="007C66"/>
              </a:solidFill>
              <a:latin typeface="Hanken Grotesk" pitchFamily="2" charset="-1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67791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69</Words>
  <Application>Microsoft Office PowerPoint</Application>
  <PresentationFormat>Niestandardowy</PresentationFormat>
  <Paragraphs>13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Hanken Grotesk</vt:lpstr>
      <vt:lpstr>Motyw pakietu Office</vt:lpstr>
      <vt:lpstr>Prezentacja programu PowerPoint</vt:lpstr>
    </vt:vector>
  </TitlesOfParts>
  <Company>Politechnika Białostocka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Aleksandra Kamińska</dc:creator>
  <cp:lastModifiedBy>Aneta Kondzior</cp:lastModifiedBy>
  <cp:revision>59</cp:revision>
  <dcterms:created xsi:type="dcterms:W3CDTF">2023-04-04T10:46:02Z</dcterms:created>
  <dcterms:modified xsi:type="dcterms:W3CDTF">2025-11-05T13:11:18Z</dcterms:modified>
</cp:coreProperties>
</file>