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430000" cy="7620000"/>
  <p:notesSz cx="6858000" cy="9144000"/>
  <p:defaultTextStyle>
    <a:defPPr>
      <a:defRPr lang="pl-PL"/>
    </a:defPPr>
    <a:lvl1pPr marL="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66"/>
    <a:srgbClr val="004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99F7C-116F-485A-AFC9-12F28376400C}" v="1" dt="2025-04-15T07:30:31.238"/>
    <p1510:client id="{367805B8-D9F1-4E10-91D2-C59B6EDF6EFC}" v="1" dt="2025-04-15T07:29:0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Kamińska" userId="718e63ae-e16e-44ee-b2d4-7c1b1676480a" providerId="ADAL" clId="{A1589D29-8D5F-4974-82FE-143835091E16}"/>
    <pc:docChg chg="custSel modSld">
      <pc:chgData name="Aleksandra Kamińska" userId="718e63ae-e16e-44ee-b2d4-7c1b1676480a" providerId="ADAL" clId="{A1589D29-8D5F-4974-82FE-143835091E16}" dt="2024-03-20T07:42:25.393" v="6" actId="962"/>
      <pc:docMkLst>
        <pc:docMk/>
      </pc:docMkLst>
      <pc:sldChg chg="addSp delSp modSp mod">
        <pc:chgData name="Aleksandra Kamińska" userId="718e63ae-e16e-44ee-b2d4-7c1b1676480a" providerId="ADAL" clId="{A1589D29-8D5F-4974-82FE-143835091E16}" dt="2024-03-20T07:42:25.393" v="6" actId="962"/>
        <pc:sldMkLst>
          <pc:docMk/>
          <pc:sldMk cId="3778677912" sldId="256"/>
        </pc:sldMkLst>
      </pc:sldChg>
    </pc:docChg>
  </pc:docChgLst>
  <pc:docChgLst>
    <pc:chgData name="Aleksandra Kamińska" userId="718e63ae-e16e-44ee-b2d4-7c1b1676480a" providerId="ADAL" clId="{367805B8-D9F1-4E10-91D2-C59B6EDF6EFC}"/>
    <pc:docChg chg="custSel modSld">
      <pc:chgData name="Aleksandra Kamińska" userId="718e63ae-e16e-44ee-b2d4-7c1b1676480a" providerId="ADAL" clId="{367805B8-D9F1-4E10-91D2-C59B6EDF6EFC}" dt="2025-04-15T07:29:12.478" v="6" actId="962"/>
      <pc:docMkLst>
        <pc:docMk/>
      </pc:docMkLst>
      <pc:sldChg chg="addSp delSp modSp mod">
        <pc:chgData name="Aleksandra Kamińska" userId="718e63ae-e16e-44ee-b2d4-7c1b1676480a" providerId="ADAL" clId="{367805B8-D9F1-4E10-91D2-C59B6EDF6EFC}" dt="2025-04-15T07:29:12.478" v="6" actId="962"/>
        <pc:sldMkLst>
          <pc:docMk/>
          <pc:sldMk cId="3778677912" sldId="256"/>
        </pc:sldMkLst>
        <pc:picChg chg="add mod ord">
          <ac:chgData name="Aleksandra Kamińska" userId="718e63ae-e16e-44ee-b2d4-7c1b1676480a" providerId="ADAL" clId="{367805B8-D9F1-4E10-91D2-C59B6EDF6EFC}" dt="2025-04-15T07:29:12.478" v="6" actId="962"/>
          <ac:picMkLst>
            <pc:docMk/>
            <pc:sldMk cId="3778677912" sldId="256"/>
            <ac:picMk id="4" creationId="{5CB3BED6-23B2-A0EF-1DD6-639AC0B41952}"/>
          </ac:picMkLst>
        </pc:picChg>
        <pc:picChg chg="del">
          <ac:chgData name="Aleksandra Kamińska" userId="718e63ae-e16e-44ee-b2d4-7c1b1676480a" providerId="ADAL" clId="{367805B8-D9F1-4E10-91D2-C59B6EDF6EFC}" dt="2025-04-15T07:29:04.848" v="0" actId="478"/>
          <ac:picMkLst>
            <pc:docMk/>
            <pc:sldMk cId="3778677912" sldId="256"/>
            <ac:picMk id="5" creationId="{435DC26B-5081-8BEA-595D-75B4C3122499}"/>
          </ac:picMkLst>
        </pc:picChg>
      </pc:sldChg>
    </pc:docChg>
  </pc:docChgLst>
  <pc:docChgLst>
    <pc:chgData name="Aleksandra Kamińska" userId="718e63ae-e16e-44ee-b2d4-7c1b1676480a" providerId="ADAL" clId="{14F99F7C-116F-485A-AFC9-12F28376400C}"/>
    <pc:docChg chg="custSel modSld">
      <pc:chgData name="Aleksandra Kamińska" userId="718e63ae-e16e-44ee-b2d4-7c1b1676480a" providerId="ADAL" clId="{14F99F7C-116F-485A-AFC9-12F28376400C}" dt="2025-04-15T07:30:32.528" v="4" actId="171"/>
      <pc:docMkLst>
        <pc:docMk/>
      </pc:docMkLst>
      <pc:sldChg chg="addSp delSp modSp mod">
        <pc:chgData name="Aleksandra Kamińska" userId="718e63ae-e16e-44ee-b2d4-7c1b1676480a" providerId="ADAL" clId="{14F99F7C-116F-485A-AFC9-12F28376400C}" dt="2025-04-15T07:30:32.528" v="4" actId="171"/>
        <pc:sldMkLst>
          <pc:docMk/>
          <pc:sldMk cId="3778677912" sldId="256"/>
        </pc:sldMkLst>
        <pc:picChg chg="del">
          <ac:chgData name="Aleksandra Kamińska" userId="718e63ae-e16e-44ee-b2d4-7c1b1676480a" providerId="ADAL" clId="{14F99F7C-116F-485A-AFC9-12F28376400C}" dt="2025-04-15T07:30:29.858" v="0" actId="478"/>
          <ac:picMkLst>
            <pc:docMk/>
            <pc:sldMk cId="3778677912" sldId="256"/>
            <ac:picMk id="4" creationId="{5CB3BED6-23B2-A0EF-1DD6-639AC0B41952}"/>
          </ac:picMkLst>
        </pc:picChg>
        <pc:picChg chg="add mod ord">
          <ac:chgData name="Aleksandra Kamińska" userId="718e63ae-e16e-44ee-b2d4-7c1b1676480a" providerId="ADAL" clId="{14F99F7C-116F-485A-AFC9-12F28376400C}" dt="2025-04-15T07:30:32.528" v="4" actId="171"/>
          <ac:picMkLst>
            <pc:docMk/>
            <pc:sldMk cId="3778677912" sldId="256"/>
            <ac:picMk id="5" creationId="{22A30197-DE30-4FF0-651B-E29A9406FE5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247070"/>
            <a:ext cx="9715500" cy="2652889"/>
          </a:xfrm>
        </p:spPr>
        <p:txBody>
          <a:bodyPr anchor="b"/>
          <a:lstStyle>
            <a:lvl1pPr algn="ctr">
              <a:defRPr sz="6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4002264"/>
            <a:ext cx="8572500" cy="1839736"/>
          </a:xfrm>
        </p:spPr>
        <p:txBody>
          <a:bodyPr/>
          <a:lstStyle>
            <a:lvl1pPr marL="0" indent="0" algn="ctr">
              <a:buNone/>
              <a:defRPr sz="2667"/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86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83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405694"/>
            <a:ext cx="2464594" cy="64575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405694"/>
            <a:ext cx="7250906" cy="645759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45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1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1899710"/>
            <a:ext cx="9858375" cy="3169708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5099405"/>
            <a:ext cx="9858375" cy="1666874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0799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9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2028472"/>
            <a:ext cx="4857750" cy="48348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2028472"/>
            <a:ext cx="4857750" cy="48348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93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405696"/>
            <a:ext cx="9858375" cy="147284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1867959"/>
            <a:ext cx="4835425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2783417"/>
            <a:ext cx="4835425" cy="40939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1867959"/>
            <a:ext cx="4859239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2783417"/>
            <a:ext cx="4859239" cy="40939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6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03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768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508000"/>
            <a:ext cx="3686473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097141"/>
            <a:ext cx="5786438" cy="5415139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2286000"/>
            <a:ext cx="3686473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57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508000"/>
            <a:ext cx="3686473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097141"/>
            <a:ext cx="5786438" cy="5415139"/>
          </a:xfrm>
        </p:spPr>
        <p:txBody>
          <a:bodyPr anchor="t"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2286000"/>
            <a:ext cx="3686473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35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405696"/>
            <a:ext cx="9858375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2028472"/>
            <a:ext cx="9858375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E7F0A-8966-4B4E-94CD-CBFF719487B3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7062613"/>
            <a:ext cx="3857625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00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97" indent="-253997" algn="l" defTabSz="101599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99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design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22A30197-DE30-4FF0-651B-E29A9406FE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0" cy="7620000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22880" y="3531465"/>
            <a:ext cx="5987627" cy="3255415"/>
          </a:xfrm>
        </p:spPr>
        <p:txBody>
          <a:bodyPr>
            <a:normAutofit/>
          </a:bodyPr>
          <a:lstStyle/>
          <a:p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Miejsce na życzenia świąteczne. </a:t>
            </a:r>
          </a:p>
          <a:p>
            <a:endParaRPr lang="pl-PL" sz="1430" dirty="0">
              <a:solidFill>
                <a:srgbClr val="00494B"/>
              </a:solidFill>
              <a:latin typeface="Hanken Grotesk" pitchFamily="2" charset="-18"/>
              <a:cs typeface="Times New Roman" panose="02020603050405020304" pitchFamily="18" charset="0"/>
            </a:endParaRP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Lorem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ipsum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dolor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sit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amet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consectetur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adipiscing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elit.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Ut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massa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sodales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eleifend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ex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rhoncus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molestie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Nullam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eu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porta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dolor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sed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ullamcorper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urna.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Interdum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et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malesuada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fames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ac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ante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ipsum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primis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in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.</a:t>
            </a:r>
          </a:p>
          <a:p>
            <a:endParaRPr lang="pl-PL" sz="1430" dirty="0">
              <a:solidFill>
                <a:srgbClr val="00494B"/>
              </a:solidFill>
              <a:latin typeface="Hanken Grotesk" pitchFamily="2" charset="-18"/>
              <a:cs typeface="Times New Roman" panose="02020603050405020304" pitchFamily="18" charset="0"/>
            </a:endParaRPr>
          </a:p>
          <a:p>
            <a:r>
              <a:rPr lang="pl-PL" sz="1430" b="1" dirty="0">
                <a:solidFill>
                  <a:srgbClr val="007C66"/>
                </a:solidFill>
                <a:latin typeface="Hanken Grotesk" pitchFamily="2" charset="-18"/>
                <a:cs typeface="Times New Roman" panose="02020603050405020304" pitchFamily="18" charset="0"/>
              </a:rPr>
              <a:t>Podpis</a:t>
            </a:r>
          </a:p>
        </p:txBody>
      </p:sp>
    </p:spTree>
    <p:extLst>
      <p:ext uri="{BB962C8B-B14F-4D97-AF65-F5344CB8AC3E}">
        <p14:creationId xmlns:p14="http://schemas.microsoft.com/office/powerpoint/2010/main" val="3778677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47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Hanken Grotesk</vt:lpstr>
      <vt:lpstr>Motyw pakietu Office</vt:lpstr>
      <vt:lpstr>Prezentacja programu PowerPoint</vt:lpstr>
    </vt:vector>
  </TitlesOfParts>
  <Company>Politechnika Białostocka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Kamińska</dc:creator>
  <cp:lastModifiedBy>Aleksandra Kamińska</cp:lastModifiedBy>
  <cp:revision>9</cp:revision>
  <dcterms:created xsi:type="dcterms:W3CDTF">2023-04-04T10:46:02Z</dcterms:created>
  <dcterms:modified xsi:type="dcterms:W3CDTF">2025-04-15T07:30:36Z</dcterms:modified>
</cp:coreProperties>
</file>