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1430000" cy="7620000"/>
  <p:notesSz cx="6858000" cy="9144000"/>
  <p:defaultTextStyle>
    <a:defPPr>
      <a:defRPr lang="pl-PL"/>
    </a:defPPr>
    <a:lvl1pPr marL="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66"/>
    <a:srgbClr val="004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89D29-8D5F-4974-82FE-143835091E16}" v="1" dt="2024-03-20T07:42:22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Kamińska" userId="718e63ae-e16e-44ee-b2d4-7c1b1676480a" providerId="ADAL" clId="{A1589D29-8D5F-4974-82FE-143835091E16}"/>
    <pc:docChg chg="custSel modSld">
      <pc:chgData name="Aleksandra Kamińska" userId="718e63ae-e16e-44ee-b2d4-7c1b1676480a" providerId="ADAL" clId="{A1589D29-8D5F-4974-82FE-143835091E16}" dt="2024-03-20T07:42:25.393" v="6" actId="962"/>
      <pc:docMkLst>
        <pc:docMk/>
      </pc:docMkLst>
      <pc:sldChg chg="addSp delSp modSp mod">
        <pc:chgData name="Aleksandra Kamińska" userId="718e63ae-e16e-44ee-b2d4-7c1b1676480a" providerId="ADAL" clId="{A1589D29-8D5F-4974-82FE-143835091E16}" dt="2024-03-20T07:42:25.393" v="6" actId="962"/>
        <pc:sldMkLst>
          <pc:docMk/>
          <pc:sldMk cId="3778677912" sldId="256"/>
        </pc:sldMkLst>
        <pc:picChg chg="del">
          <ac:chgData name="Aleksandra Kamińska" userId="718e63ae-e16e-44ee-b2d4-7c1b1676480a" providerId="ADAL" clId="{A1589D29-8D5F-4974-82FE-143835091E16}" dt="2024-03-20T07:42:05.595" v="0" actId="478"/>
          <ac:picMkLst>
            <pc:docMk/>
            <pc:sldMk cId="3778677912" sldId="256"/>
            <ac:picMk id="4" creationId="{00000000-0000-0000-0000-000000000000}"/>
          </ac:picMkLst>
        </pc:picChg>
        <pc:picChg chg="add mod ord">
          <ac:chgData name="Aleksandra Kamińska" userId="718e63ae-e16e-44ee-b2d4-7c1b1676480a" providerId="ADAL" clId="{A1589D29-8D5F-4974-82FE-143835091E16}" dt="2024-03-20T07:42:25.393" v="6" actId="962"/>
          <ac:picMkLst>
            <pc:docMk/>
            <pc:sldMk cId="3778677912" sldId="256"/>
            <ac:picMk id="5" creationId="{435DC26B-5081-8BEA-595D-75B4C31224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247070"/>
            <a:ext cx="9715500" cy="2652889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002264"/>
            <a:ext cx="8572500" cy="1839736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8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3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405694"/>
            <a:ext cx="2464594" cy="64575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405694"/>
            <a:ext cx="7250906" cy="645759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45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1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1899710"/>
            <a:ext cx="9858375" cy="3169708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5099405"/>
            <a:ext cx="9858375" cy="1666874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9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3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405696"/>
            <a:ext cx="9858375" cy="14728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1867959"/>
            <a:ext cx="4835425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2783417"/>
            <a:ext cx="4835425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1867959"/>
            <a:ext cx="4859239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2783417"/>
            <a:ext cx="4859239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6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03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68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097141"/>
            <a:ext cx="5786438" cy="5415139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57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097141"/>
            <a:ext cx="5786438" cy="5415139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35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405696"/>
            <a:ext cx="9858375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2028472"/>
            <a:ext cx="9858375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7062613"/>
            <a:ext cx="3857625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00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75" y="-28353"/>
            <a:ext cx="11454886" cy="7648353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2880" y="3531465"/>
            <a:ext cx="5987627" cy="3255415"/>
          </a:xfrm>
        </p:spPr>
        <p:txBody>
          <a:bodyPr>
            <a:normAutofit/>
          </a:bodyPr>
          <a:lstStyle/>
          <a:p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Miejsce na życzenia świąteczne. 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Lorem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sit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amet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consectetur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adipiscing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elit.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massa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sodales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eleifend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ex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rhoncus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molestie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Nullam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eu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porta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sed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ullamcorper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urna.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Interdum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malesuada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fames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ac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ante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primis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in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b="1" dirty="0">
                <a:solidFill>
                  <a:srgbClr val="007C66"/>
                </a:solidFill>
                <a:latin typeface="Hanken Grotesk" pitchFamily="2" charset="-18"/>
                <a:cs typeface="Times New Roman" panose="02020603050405020304" pitchFamily="18" charset="0"/>
              </a:rPr>
              <a:t>Podpis</a:t>
            </a:r>
          </a:p>
        </p:txBody>
      </p:sp>
    </p:spTree>
    <p:extLst>
      <p:ext uri="{BB962C8B-B14F-4D97-AF65-F5344CB8AC3E}">
        <p14:creationId xmlns:p14="http://schemas.microsoft.com/office/powerpoint/2010/main" val="3778677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610F01240C8D4B95AEFA0069C208AC" ma:contentTypeVersion="16" ma:contentTypeDescription="Utwórz nowy dokument." ma:contentTypeScope="" ma:versionID="b4b1f56d1171a8277cf79bc927a0c730">
  <xsd:schema xmlns:xsd="http://www.w3.org/2001/XMLSchema" xmlns:xs="http://www.w3.org/2001/XMLSchema" xmlns:p="http://schemas.microsoft.com/office/2006/metadata/properties" xmlns:ns3="58017feb-0a55-428b-bc81-7d151dd0ff29" xmlns:ns4="a71353d0-8a03-4702-a5eb-e49613b53eed" targetNamespace="http://schemas.microsoft.com/office/2006/metadata/properties" ma:root="true" ma:fieldsID="8b68c540a731bd33e648683bb749991a" ns3:_="" ns4:_="">
    <xsd:import namespace="58017feb-0a55-428b-bc81-7d151dd0ff29"/>
    <xsd:import namespace="a71353d0-8a03-4702-a5eb-e49613b53ee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17feb-0a55-428b-bc81-7d151dd0ff29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353d0-8a03-4702-a5eb-e49613b53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017feb-0a55-428b-bc81-7d151dd0ff29" xsi:nil="true"/>
  </documentManagement>
</p:properties>
</file>

<file path=customXml/itemProps1.xml><?xml version="1.0" encoding="utf-8"?>
<ds:datastoreItem xmlns:ds="http://schemas.openxmlformats.org/officeDocument/2006/customXml" ds:itemID="{E109FB44-F2F2-4ECB-A5F5-C8ACE4F72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017feb-0a55-428b-bc81-7d151dd0ff29"/>
    <ds:schemaRef ds:uri="a71353d0-8a03-4702-a5eb-e49613b53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05DC5E-E88A-402C-B624-B88DD51E72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440DC2-8C7A-40A3-93F9-157FF9547624}">
  <ds:schemaRefs>
    <ds:schemaRef ds:uri="a71353d0-8a03-4702-a5eb-e49613b53ee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8017feb-0a55-428b-bc81-7d151dd0ff2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48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Hanken Grotesk</vt:lpstr>
      <vt:lpstr>Times New Roman</vt:lpstr>
      <vt:lpstr>Motyw pakietu Office</vt:lpstr>
      <vt:lpstr>Prezentacja programu PowerPoint</vt:lpstr>
    </vt:vector>
  </TitlesOfParts>
  <Company>Politechnika Białostocka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Kamińska</dc:creator>
  <cp:lastModifiedBy>Joanna Zielińska</cp:lastModifiedBy>
  <cp:revision>11</cp:revision>
  <dcterms:created xsi:type="dcterms:W3CDTF">2023-04-04T10:46:02Z</dcterms:created>
  <dcterms:modified xsi:type="dcterms:W3CDTF">2024-12-10T09:39:36Z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0x0101001F610F01240C8D4B95AEFA0069C208AC</vt:lpwstr>
  </property>
</Properties>
</file>