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56" r:id="rId4"/>
    <p:sldId id="264" r:id="rId5"/>
    <p:sldId id="265" r:id="rId6"/>
    <p:sldId id="257" r:id="rId7"/>
    <p:sldId id="258" r:id="rId8"/>
    <p:sldId id="263" r:id="rId9"/>
    <p:sldId id="259" r:id="rId10"/>
    <p:sldId id="262" r:id="rId11"/>
    <p:sldId id="261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125" d="100"/>
          <a:sy n="125" d="100"/>
        </p:scale>
        <p:origin x="1764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823026107243841"/>
          <c:y val="4.89767360503760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38A-400C-98A4-BBAA733A17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Arkusz1!$A$2:$A$5</c:f>
              <c:strCache>
                <c:ptCount val="4"/>
                <c:pt idx="0">
                  <c:v>1. kwartał</c:v>
                </c:pt>
                <c:pt idx="1">
                  <c:v>2. kwartał</c:v>
                </c:pt>
                <c:pt idx="2">
                  <c:v>3. kwartał</c:v>
                </c:pt>
                <c:pt idx="3">
                  <c:v>4. kwartał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8A-400C-98A4-BBAA733A17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Kupno</a:t>
            </a:r>
            <a:endParaRPr lang="pl-PL" dirty="0"/>
          </a:p>
        </c:rich>
      </c:tx>
      <c:layout>
        <c:manualLayout>
          <c:xMode val="edge"/>
          <c:yMode val="edge"/>
          <c:x val="0.423809523809523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Arkusz1!$A$2:$A$5</c:f>
              <c:strCache>
                <c:ptCount val="4"/>
                <c:pt idx="0">
                  <c:v>1. kwartał</c:v>
                </c:pt>
                <c:pt idx="1">
                  <c:v>2. kwartał</c:v>
                </c:pt>
                <c:pt idx="2">
                  <c:v>3. kwartał</c:v>
                </c:pt>
                <c:pt idx="3">
                  <c:v>4. kwartał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E1-42B5-8D2B-DC8983191B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BF0E-17F3-45E8-883A-2FE954D5053B}" type="datetimeFigureOut">
              <a:rPr lang="pl-PL" smtClean="0"/>
              <a:t>2018-04-07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148F-38E5-4BE8-BA83-67B0FA2C8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8793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BF0E-17F3-45E8-883A-2FE954D5053B}" type="datetimeFigureOut">
              <a:rPr lang="pl-PL" smtClean="0"/>
              <a:t>2018-04-07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148F-38E5-4BE8-BA83-67B0FA2C8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654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BF0E-17F3-45E8-883A-2FE954D5053B}" type="datetimeFigureOut">
              <a:rPr lang="pl-PL" smtClean="0"/>
              <a:t>2018-04-07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148F-38E5-4BE8-BA83-67B0FA2C8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615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BF0E-17F3-45E8-883A-2FE954D5053B}" type="datetimeFigureOut">
              <a:rPr lang="pl-PL" smtClean="0"/>
              <a:t>2018-04-07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148F-38E5-4BE8-BA83-67B0FA2C8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711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BF0E-17F3-45E8-883A-2FE954D5053B}" type="datetimeFigureOut">
              <a:rPr lang="pl-PL" smtClean="0"/>
              <a:t>2018-04-07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148F-38E5-4BE8-BA83-67B0FA2C8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3671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06780"/>
            <a:ext cx="7886700" cy="783911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BF0E-17F3-45E8-883A-2FE954D5053B}" type="datetimeFigureOut">
              <a:rPr lang="pl-PL" smtClean="0"/>
              <a:t>2018-04-07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148F-38E5-4BE8-BA83-67B0FA2C8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83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68680"/>
            <a:ext cx="7886700" cy="822011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BF0E-17F3-45E8-883A-2FE954D5053B}" type="datetimeFigureOut">
              <a:rPr lang="pl-PL" smtClean="0"/>
              <a:t>2018-04-07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148F-38E5-4BE8-BA83-67B0FA2C8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7147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BF0E-17F3-45E8-883A-2FE954D5053B}" type="datetimeFigureOut">
              <a:rPr lang="pl-PL" smtClean="0"/>
              <a:t>2018-04-07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148F-38E5-4BE8-BA83-67B0FA2C8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047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BF0E-17F3-45E8-883A-2FE954D5053B}" type="datetimeFigureOut">
              <a:rPr lang="pl-PL" smtClean="0"/>
              <a:t>2018-04-07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148F-38E5-4BE8-BA83-67B0FA2C8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709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8"/>
            <a:ext cx="2949178" cy="106997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BF0E-17F3-45E8-883A-2FE954D5053B}" type="datetimeFigureOut">
              <a:rPr lang="pl-PL" smtClean="0"/>
              <a:t>2018-04-07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148F-38E5-4BE8-BA83-67B0FA2C8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63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8"/>
            <a:ext cx="2949178" cy="106997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BF0E-17F3-45E8-883A-2FE954D5053B}" type="datetimeFigureOut">
              <a:rPr lang="pl-PL" smtClean="0"/>
              <a:t>2018-04-07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148F-38E5-4BE8-BA83-67B0FA2C8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782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30580"/>
            <a:ext cx="7886700" cy="860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4BF0E-17F3-45E8-883A-2FE954D5053B}" type="datetimeFigureOut">
              <a:rPr lang="pl-PL" smtClean="0"/>
              <a:t>2018-04-07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E148F-38E5-4BE8-BA83-67B0FA2C8094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612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Lato Heavy" panose="020F0502020204030203" pitchFamily="34" charset="0"/>
          <a:ea typeface="Lato Heavy" panose="020F0502020204030203" pitchFamily="34" charset="0"/>
          <a:cs typeface="Lato Heavy" panose="020F050202020403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ytuł 1"/>
          <p:cNvSpPr>
            <a:spLocks noGrp="1"/>
          </p:cNvSpPr>
          <p:nvPr>
            <p:ph type="ctrTitle"/>
          </p:nvPr>
        </p:nvSpPr>
        <p:spPr>
          <a:xfrm>
            <a:off x="4206240" y="3017520"/>
            <a:ext cx="4594860" cy="2743200"/>
          </a:xfrm>
        </p:spPr>
        <p:txBody>
          <a:bodyPr>
            <a:normAutofit/>
          </a:bodyPr>
          <a:lstStyle/>
          <a:p>
            <a:pPr algn="l">
              <a:lnSpc>
                <a:spcPct val="114000"/>
              </a:lnSpc>
            </a:pPr>
            <a:r>
              <a:rPr lang="pl-PL" sz="3000" b="1" dirty="0" smtClean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Wzór prezentacji</a:t>
            </a:r>
            <a:r>
              <a:rPr lang="pl-PL" sz="16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/>
            </a:r>
            <a:br>
              <a:rPr lang="pl-PL" sz="16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r>
              <a:rPr lang="pl-PL" sz="16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/>
            </a:r>
            <a:br>
              <a:rPr lang="pl-PL" sz="16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r>
              <a:rPr lang="pl-PL" sz="14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W razie jakichkolwiek pytań </a:t>
            </a:r>
            <a:r>
              <a:rPr lang="pl-PL" sz="1400" dirty="0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/>
            </a:r>
            <a:br>
              <a:rPr lang="pl-PL" sz="1400" dirty="0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r>
              <a:rPr lang="pl-PL" sz="1400" dirty="0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prosimy </a:t>
            </a:r>
            <a:r>
              <a:rPr lang="pl-PL" sz="14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o kontakt mailowy</a:t>
            </a:r>
            <a:r>
              <a:rPr lang="pl-PL" sz="1400" dirty="0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:</a:t>
            </a:r>
            <a:br>
              <a:rPr lang="pl-PL" sz="1400" dirty="0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r>
              <a:rPr lang="pl-PL" sz="1400" dirty="0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promocja@pb.edu.pl</a:t>
            </a:r>
            <a:r>
              <a:rPr lang="pl-PL" sz="16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/>
            </a:r>
            <a:br>
              <a:rPr lang="pl-PL" sz="16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endParaRPr lang="pl-PL" sz="1600" dirty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6" name="Podtytuł 2"/>
          <p:cNvSpPr>
            <a:spLocks noGrp="1"/>
          </p:cNvSpPr>
          <p:nvPr>
            <p:ph type="subTitle" idx="1"/>
          </p:nvPr>
        </p:nvSpPr>
        <p:spPr>
          <a:xfrm>
            <a:off x="4206240" y="6202680"/>
            <a:ext cx="4937760" cy="655320"/>
          </a:xfrm>
        </p:spPr>
        <p:txBody>
          <a:bodyPr>
            <a:normAutofit/>
          </a:bodyPr>
          <a:lstStyle/>
          <a:p>
            <a:pPr algn="l"/>
            <a:r>
              <a:rPr lang="pl-PL" sz="1200" dirty="0" smtClean="0">
                <a:solidFill>
                  <a:schemeClr val="bg1"/>
                </a:solidFill>
                <a:latin typeface="Lato" panose="020F0502020204030203" pitchFamily="34" charset="-18"/>
              </a:rPr>
              <a:t>Białystok, data                                         www.pb.edu.pl</a:t>
            </a:r>
            <a:endParaRPr lang="pl-PL" sz="1200" dirty="0">
              <a:solidFill>
                <a:schemeClr val="bg1"/>
              </a:solidFill>
              <a:latin typeface="Lato" panose="020F0502020204030203" pitchFamily="34" charset="-18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360" y="1787842"/>
            <a:ext cx="2730500" cy="102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52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" t="10906" r="90" b="16241"/>
          <a:stretch/>
        </p:blipFill>
        <p:spPr>
          <a:xfrm>
            <a:off x="327660" y="998220"/>
            <a:ext cx="8496300" cy="4122419"/>
          </a:xfrm>
          <a:prstGeom prst="rect">
            <a:avLst/>
          </a:prstGeom>
        </p:spPr>
      </p:pic>
      <p:sp>
        <p:nvSpPr>
          <p:cNvPr id="3" name="Tytuł 1"/>
          <p:cNvSpPr txBox="1">
            <a:spLocks/>
          </p:cNvSpPr>
          <p:nvPr/>
        </p:nvSpPr>
        <p:spPr>
          <a:xfrm>
            <a:off x="628650" y="5225403"/>
            <a:ext cx="6235080" cy="566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pl-PL" sz="28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Tytuł slajdu, tytuł slajdu</a:t>
            </a:r>
            <a:endParaRPr lang="pl-PL" sz="28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5" name="Symbol zastępczy tekstu 3"/>
          <p:cNvSpPr txBox="1">
            <a:spLocks/>
          </p:cNvSpPr>
          <p:nvPr/>
        </p:nvSpPr>
        <p:spPr>
          <a:xfrm>
            <a:off x="628650" y="5799761"/>
            <a:ext cx="8170535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Font typeface="Arial" panose="020B0604020202020204" pitchFamily="34" charset="0"/>
              <a:buNone/>
            </a:pPr>
            <a:r>
              <a:rPr lang="pl-PL" sz="1600" dirty="0" err="1" smtClean="0"/>
              <a:t>Lorem</a:t>
            </a:r>
            <a:r>
              <a:rPr lang="pl-PL" sz="1600" dirty="0" smtClean="0"/>
              <a:t> </a:t>
            </a:r>
            <a:r>
              <a:rPr lang="pl-PL" sz="1600" dirty="0" err="1" smtClean="0"/>
              <a:t>ipsum</a:t>
            </a:r>
            <a:r>
              <a:rPr lang="pl-PL" sz="1600" dirty="0" smtClean="0"/>
              <a:t> </a:t>
            </a:r>
            <a:r>
              <a:rPr lang="pl-PL" sz="1600" dirty="0" err="1" smtClean="0"/>
              <a:t>dolor</a:t>
            </a:r>
            <a:r>
              <a:rPr lang="pl-PL" sz="1600" dirty="0" smtClean="0"/>
              <a:t> sit </a:t>
            </a:r>
            <a:r>
              <a:rPr lang="pl-PL" sz="1600" dirty="0" err="1" smtClean="0"/>
              <a:t>amet</a:t>
            </a:r>
            <a:r>
              <a:rPr lang="pl-PL" sz="1600" dirty="0" smtClean="0"/>
              <a:t>, </a:t>
            </a:r>
            <a:r>
              <a:rPr lang="pl-PL" sz="1600" dirty="0" err="1" smtClean="0"/>
              <a:t>consectetuer</a:t>
            </a:r>
            <a:r>
              <a:rPr lang="pl-PL" sz="1600" dirty="0" smtClean="0"/>
              <a:t> </a:t>
            </a:r>
            <a:r>
              <a:rPr lang="pl-PL" sz="1600" dirty="0" err="1" smtClean="0"/>
              <a:t>adipiscing</a:t>
            </a:r>
            <a:r>
              <a:rPr lang="pl-PL" sz="1600" dirty="0" smtClean="0"/>
              <a:t> elit. </a:t>
            </a:r>
            <a:r>
              <a:rPr lang="pl-PL" sz="1600" dirty="0" err="1" smtClean="0"/>
              <a:t>Aenean</a:t>
            </a:r>
            <a:r>
              <a:rPr lang="pl-PL" sz="1600" dirty="0" smtClean="0"/>
              <a:t> </a:t>
            </a:r>
            <a:r>
              <a:rPr lang="pl-PL" sz="1600" dirty="0" err="1" smtClean="0"/>
              <a:t>commodo</a:t>
            </a:r>
            <a:r>
              <a:rPr lang="pl-PL" sz="1600" dirty="0" smtClean="0"/>
              <a:t> ligula </a:t>
            </a:r>
            <a:r>
              <a:rPr lang="pl-PL" sz="1600" dirty="0" err="1" smtClean="0"/>
              <a:t>eget</a:t>
            </a:r>
            <a:r>
              <a:rPr lang="pl-PL" sz="1600" dirty="0" smtClean="0"/>
              <a:t> </a:t>
            </a:r>
            <a:r>
              <a:rPr lang="pl-PL" sz="1600" dirty="0" err="1" smtClean="0"/>
              <a:t>dolor</a:t>
            </a:r>
            <a:r>
              <a:rPr lang="pl-PL" sz="1600" dirty="0" smtClean="0"/>
              <a:t>. </a:t>
            </a:r>
            <a:r>
              <a:rPr lang="pl-PL" sz="1600" dirty="0" err="1" smtClean="0"/>
              <a:t>Aenean</a:t>
            </a:r>
            <a:r>
              <a:rPr lang="pl-PL" sz="1600" dirty="0" smtClean="0"/>
              <a:t> </a:t>
            </a:r>
            <a:r>
              <a:rPr lang="pl-PL" sz="1600" dirty="0" err="1" smtClean="0"/>
              <a:t>massa</a:t>
            </a:r>
            <a:r>
              <a:rPr lang="pl-PL" sz="1600" dirty="0" smtClean="0"/>
              <a:t>. Cum </a:t>
            </a:r>
            <a:r>
              <a:rPr lang="pl-PL" sz="1600" dirty="0" err="1" smtClean="0"/>
              <a:t>sociis</a:t>
            </a:r>
            <a:r>
              <a:rPr lang="pl-PL" sz="1600" dirty="0" smtClean="0"/>
              <a:t> </a:t>
            </a:r>
            <a:r>
              <a:rPr lang="pl-PL" sz="1600" dirty="0" err="1" smtClean="0"/>
              <a:t>natoque</a:t>
            </a:r>
            <a:r>
              <a:rPr lang="pl-PL" sz="1600" dirty="0" smtClean="0"/>
              <a:t> </a:t>
            </a:r>
            <a:r>
              <a:rPr lang="pl-PL" sz="1600" dirty="0" err="1" smtClean="0"/>
              <a:t>penatibus</a:t>
            </a:r>
            <a:r>
              <a:rPr lang="pl-PL" sz="1600" dirty="0" smtClean="0"/>
              <a:t> et </a:t>
            </a:r>
            <a:r>
              <a:rPr lang="pl-PL" sz="1600" dirty="0" err="1" smtClean="0"/>
              <a:t>magnis</a:t>
            </a:r>
            <a:r>
              <a:rPr lang="pl-PL" sz="1600" dirty="0" smtClean="0"/>
              <a:t> </a:t>
            </a:r>
            <a:r>
              <a:rPr lang="pl-PL" sz="1600" dirty="0" err="1" smtClean="0"/>
              <a:t>dis</a:t>
            </a:r>
            <a:r>
              <a:rPr lang="pl-PL" sz="1600" dirty="0" smtClean="0"/>
              <a:t> </a:t>
            </a:r>
            <a:r>
              <a:rPr lang="pl-PL" sz="1600" dirty="0" err="1" smtClean="0"/>
              <a:t>parturient</a:t>
            </a:r>
            <a:r>
              <a:rPr lang="pl-PL" sz="1600" dirty="0" smtClean="0"/>
              <a:t> </a:t>
            </a:r>
            <a:r>
              <a:rPr lang="pl-PL" sz="1600" dirty="0" err="1" smtClean="0"/>
              <a:t>montes</a:t>
            </a:r>
            <a:r>
              <a:rPr lang="pl-PL" sz="1600" dirty="0" smtClean="0"/>
              <a:t>, </a:t>
            </a:r>
            <a:r>
              <a:rPr lang="pl-PL" sz="1600" dirty="0" err="1" smtClean="0"/>
              <a:t>nascetur</a:t>
            </a:r>
            <a:r>
              <a:rPr lang="pl-PL" sz="1600" dirty="0" smtClean="0"/>
              <a:t> </a:t>
            </a:r>
            <a:r>
              <a:rPr lang="pl-PL" sz="1600" dirty="0" err="1" smtClean="0"/>
              <a:t>ridiculus</a:t>
            </a:r>
            <a:r>
              <a:rPr lang="pl-PL" sz="1600" dirty="0" smtClean="0"/>
              <a:t> mus. 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07678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140211"/>
              </p:ext>
            </p:extLst>
          </p:nvPr>
        </p:nvGraphicFramePr>
        <p:xfrm>
          <a:off x="415290" y="1619884"/>
          <a:ext cx="3943350" cy="3630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Wykres 10"/>
          <p:cNvGraphicFramePr/>
          <p:nvPr>
            <p:extLst>
              <p:ext uri="{D42A27DB-BD31-4B8C-83A1-F6EECF244321}">
                <p14:modId xmlns:p14="http://schemas.microsoft.com/office/powerpoint/2010/main" val="2139185403"/>
              </p:ext>
            </p:extLst>
          </p:nvPr>
        </p:nvGraphicFramePr>
        <p:xfrm>
          <a:off x="4030980" y="1808162"/>
          <a:ext cx="4880610" cy="3253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ytuł 1"/>
          <p:cNvSpPr txBox="1">
            <a:spLocks/>
          </p:cNvSpPr>
          <p:nvPr/>
        </p:nvSpPr>
        <p:spPr>
          <a:xfrm>
            <a:off x="628650" y="1120140"/>
            <a:ext cx="7886700" cy="570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Tytuł slajdu Tytuł slajdu</a:t>
            </a:r>
            <a:endParaRPr lang="pl-PL" sz="24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3" name="Symbol zastępczy tekstu 4"/>
          <p:cNvSpPr txBox="1">
            <a:spLocks/>
          </p:cNvSpPr>
          <p:nvPr/>
        </p:nvSpPr>
        <p:spPr bwMode="auto">
          <a:xfrm>
            <a:off x="628650" y="5661659"/>
            <a:ext cx="3517843" cy="1008112"/>
          </a:xfrm>
          <a:prstGeom prst="rect">
            <a:avLst/>
          </a:prstGeom>
          <a:solidFill>
            <a:srgbClr val="00582A"/>
          </a:solidFill>
          <a:ln>
            <a:noFill/>
          </a:ln>
          <a:effectLst/>
          <a:extLst/>
        </p:spPr>
        <p:txBody>
          <a:bodyPr vert="horz" wrap="square" lIns="108000" tIns="45720" rIns="108000" bIns="45720" numCol="1" anchor="ctr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pl-PL" sz="1800" kern="0" dirty="0" err="1" smtClean="0"/>
              <a:t>Lorem</a:t>
            </a:r>
            <a:r>
              <a:rPr lang="pl-PL" sz="1800" kern="0" dirty="0" smtClean="0"/>
              <a:t> </a:t>
            </a:r>
            <a:r>
              <a:rPr lang="pl-PL" sz="1800" kern="0" dirty="0" err="1" smtClean="0"/>
              <a:t>ipsum</a:t>
            </a:r>
            <a:r>
              <a:rPr lang="pl-PL" sz="1800" kern="0" dirty="0" smtClean="0"/>
              <a:t> </a:t>
            </a:r>
            <a:r>
              <a:rPr lang="pl-PL" sz="1800" kern="0" dirty="0" err="1" smtClean="0"/>
              <a:t>dolor</a:t>
            </a:r>
            <a:r>
              <a:rPr lang="pl-PL" sz="1800" kern="0" dirty="0" smtClean="0"/>
              <a:t> sit </a:t>
            </a:r>
            <a:r>
              <a:rPr lang="pl-PL" sz="1800" kern="0" dirty="0" err="1" smtClean="0"/>
              <a:t>amet</a:t>
            </a:r>
            <a:r>
              <a:rPr lang="pl-PL" sz="1800" kern="0" dirty="0" smtClean="0"/>
              <a:t>, </a:t>
            </a:r>
            <a:r>
              <a:rPr lang="pl-PL" sz="1800" kern="0" dirty="0" err="1" smtClean="0"/>
              <a:t>consectetuer</a:t>
            </a:r>
            <a:r>
              <a:rPr lang="pl-PL" sz="1800" kern="0" dirty="0" smtClean="0"/>
              <a:t> </a:t>
            </a:r>
            <a:r>
              <a:rPr lang="pl-PL" sz="1800" kern="0" dirty="0" err="1" smtClean="0"/>
              <a:t>adipiscing</a:t>
            </a:r>
            <a:r>
              <a:rPr lang="pl-PL" sz="1800" kern="0" dirty="0" smtClean="0"/>
              <a:t> elit. </a:t>
            </a:r>
            <a:r>
              <a:rPr lang="pl-PL" sz="1800" kern="0" dirty="0" err="1" smtClean="0"/>
              <a:t>Aenean</a:t>
            </a:r>
            <a:r>
              <a:rPr lang="pl-PL" sz="1800" kern="0" dirty="0" smtClean="0"/>
              <a:t> </a:t>
            </a:r>
            <a:r>
              <a:rPr lang="pl-PL" sz="1800" kern="0" dirty="0" err="1" smtClean="0"/>
              <a:t>ridiculus</a:t>
            </a:r>
            <a:r>
              <a:rPr lang="pl-PL" sz="1800" kern="0" dirty="0" smtClean="0"/>
              <a:t> mus</a:t>
            </a:r>
            <a:endParaRPr lang="pl-PL" sz="1800" kern="0" dirty="0"/>
          </a:p>
        </p:txBody>
      </p:sp>
      <p:sp>
        <p:nvSpPr>
          <p:cNvPr id="14" name="Symbol zastępczy tekstu 4"/>
          <p:cNvSpPr txBox="1">
            <a:spLocks/>
          </p:cNvSpPr>
          <p:nvPr/>
        </p:nvSpPr>
        <p:spPr bwMode="auto">
          <a:xfrm>
            <a:off x="4712363" y="5661659"/>
            <a:ext cx="3517843" cy="1008112"/>
          </a:xfrm>
          <a:prstGeom prst="rect">
            <a:avLst/>
          </a:prstGeom>
          <a:solidFill>
            <a:srgbClr val="00582A"/>
          </a:solidFill>
          <a:ln>
            <a:noFill/>
          </a:ln>
          <a:effectLst/>
          <a:extLst/>
        </p:spPr>
        <p:txBody>
          <a:bodyPr vert="horz" wrap="square" lIns="108000" tIns="45720" rIns="108000" bIns="45720" numCol="1" anchor="ctr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pl-PL" sz="1800" kern="0" dirty="0" err="1" smtClean="0"/>
              <a:t>Lorem</a:t>
            </a:r>
            <a:r>
              <a:rPr lang="pl-PL" sz="1800" kern="0" dirty="0" smtClean="0"/>
              <a:t> </a:t>
            </a:r>
            <a:r>
              <a:rPr lang="pl-PL" sz="1800" kern="0" dirty="0" err="1" smtClean="0"/>
              <a:t>ipsum</a:t>
            </a:r>
            <a:r>
              <a:rPr lang="pl-PL" sz="1800" kern="0" dirty="0" smtClean="0"/>
              <a:t> </a:t>
            </a:r>
            <a:r>
              <a:rPr lang="pl-PL" sz="1800" kern="0" dirty="0" err="1" smtClean="0"/>
              <a:t>dolor</a:t>
            </a:r>
            <a:r>
              <a:rPr lang="pl-PL" sz="1800" kern="0" dirty="0" smtClean="0"/>
              <a:t> sit </a:t>
            </a:r>
            <a:r>
              <a:rPr lang="pl-PL" sz="1800" kern="0" dirty="0" err="1" smtClean="0"/>
              <a:t>amet</a:t>
            </a:r>
            <a:r>
              <a:rPr lang="pl-PL" sz="1800" kern="0" dirty="0" smtClean="0"/>
              <a:t>, </a:t>
            </a:r>
            <a:r>
              <a:rPr lang="pl-PL" sz="1800" kern="0" dirty="0" err="1" smtClean="0"/>
              <a:t>consectetuer</a:t>
            </a:r>
            <a:r>
              <a:rPr lang="pl-PL" sz="1800" kern="0" dirty="0" smtClean="0"/>
              <a:t> </a:t>
            </a:r>
            <a:r>
              <a:rPr lang="pl-PL" sz="1800" kern="0" dirty="0" err="1" smtClean="0"/>
              <a:t>adipiscing</a:t>
            </a:r>
            <a:r>
              <a:rPr lang="pl-PL" sz="1800" kern="0" dirty="0" smtClean="0"/>
              <a:t> elit. </a:t>
            </a:r>
            <a:r>
              <a:rPr lang="pl-PL" sz="1800" kern="0" dirty="0" err="1" smtClean="0"/>
              <a:t>Aenean</a:t>
            </a:r>
            <a:r>
              <a:rPr lang="pl-PL" sz="1800" kern="0" dirty="0" smtClean="0"/>
              <a:t> </a:t>
            </a:r>
            <a:r>
              <a:rPr lang="pl-PL" sz="1800" kern="0" dirty="0" err="1" smtClean="0"/>
              <a:t>ridiculus</a:t>
            </a:r>
            <a:r>
              <a:rPr lang="pl-PL" sz="1800" kern="0" dirty="0" smtClean="0"/>
              <a:t> mus</a:t>
            </a:r>
            <a:endParaRPr lang="pl-PL" sz="1800" kern="0" dirty="0"/>
          </a:p>
        </p:txBody>
      </p:sp>
    </p:spTree>
    <p:extLst>
      <p:ext uri="{BB962C8B-B14F-4D97-AF65-F5344CB8AC3E}">
        <p14:creationId xmlns:p14="http://schemas.microsoft.com/office/powerpoint/2010/main" val="11224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594860" y="3017520"/>
            <a:ext cx="4206240" cy="1905000"/>
          </a:xfrm>
        </p:spPr>
        <p:txBody>
          <a:bodyPr>
            <a:normAutofit/>
          </a:bodyPr>
          <a:lstStyle/>
          <a:p>
            <a:pPr algn="l">
              <a:lnSpc>
                <a:spcPct val="114000"/>
              </a:lnSpc>
            </a:pPr>
            <a:r>
              <a:rPr lang="pl-PL" sz="1800" b="1" dirty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Dodatkowe informacje dodatkowe informacje </a:t>
            </a:r>
            <a:r>
              <a:rPr lang="pl-PL" sz="1800" b="1" dirty="0" smtClean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dodatkowe </a:t>
            </a:r>
            <a:r>
              <a:rPr lang="pl-PL" sz="1800" b="1" dirty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informacje</a:t>
            </a:r>
            <a:r>
              <a:rPr lang="pl-PL" sz="16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/>
            </a:r>
            <a:br>
              <a:rPr lang="pl-PL" sz="16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r>
              <a:rPr lang="pl-PL" sz="16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/>
            </a:r>
            <a:br>
              <a:rPr lang="pl-PL" sz="16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r>
              <a:rPr lang="pl-PL" sz="13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Dodatkowe informacje dodatkowe informacje </a:t>
            </a:r>
            <a:br>
              <a:rPr lang="pl-PL" sz="13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r>
              <a:rPr lang="pl-PL" sz="13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dodatkowe informacje</a:t>
            </a:r>
            <a:r>
              <a:rPr lang="pl-PL" sz="16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/>
            </a:r>
            <a:br>
              <a:rPr lang="pl-PL" sz="16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endParaRPr lang="pl-PL" sz="1600" dirty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94860" y="6202680"/>
            <a:ext cx="4549140" cy="655320"/>
          </a:xfrm>
        </p:spPr>
        <p:txBody>
          <a:bodyPr>
            <a:normAutofit/>
          </a:bodyPr>
          <a:lstStyle/>
          <a:p>
            <a:pPr algn="l"/>
            <a:r>
              <a:rPr lang="pl-PL" sz="1200" dirty="0" smtClean="0">
                <a:solidFill>
                  <a:schemeClr val="bg1"/>
                </a:solidFill>
                <a:latin typeface="Lato" panose="020F0502020204030203" pitchFamily="34" charset="-18"/>
              </a:rPr>
              <a:t>Białystok, data                                         www.pb.edu.pl</a:t>
            </a:r>
            <a:endParaRPr lang="pl-PL" sz="1200" dirty="0">
              <a:solidFill>
                <a:schemeClr val="bg1"/>
              </a:solidFill>
              <a:latin typeface="Lato" panose="020F0502020204030203" pitchFamily="34" charset="-18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320" y="1993582"/>
            <a:ext cx="2730500" cy="102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4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628650" y="1120140"/>
            <a:ext cx="4011930" cy="570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O co chodzi?</a:t>
            </a:r>
            <a:endParaRPr lang="pl-PL" sz="28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5" name="Symbol zastępczy zawartości 5"/>
          <p:cNvSpPr txBox="1">
            <a:spLocks/>
          </p:cNvSpPr>
          <p:nvPr/>
        </p:nvSpPr>
        <p:spPr>
          <a:xfrm>
            <a:off x="628650" y="1825624"/>
            <a:ext cx="4011930" cy="4648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4000"/>
              </a:lnSpc>
            </a:pPr>
            <a:r>
              <a:rPr lang="pl-PL" sz="1600" dirty="0">
                <a:latin typeface="Lato" panose="020F0502020204030203" pitchFamily="34" charset="-18"/>
              </a:rPr>
              <a:t>Prezentujemy Państwu przykładowe slajdy </a:t>
            </a:r>
            <a:r>
              <a:rPr lang="pl-PL" sz="1600" dirty="0" smtClean="0">
                <a:latin typeface="Lato" panose="020F0502020204030203" pitchFamily="34" charset="-18"/>
              </a:rPr>
              <a:t>prezentacji</a:t>
            </a:r>
            <a:r>
              <a:rPr lang="pl-PL" sz="1600" dirty="0">
                <a:latin typeface="Lato" panose="020F0502020204030203" pitchFamily="34" charset="-18"/>
              </a:rPr>
              <a:t>. </a:t>
            </a:r>
          </a:p>
          <a:p>
            <a:pPr>
              <a:lnSpc>
                <a:spcPct val="134000"/>
              </a:lnSpc>
            </a:pPr>
            <a:r>
              <a:rPr lang="pl-PL" sz="1600" dirty="0" smtClean="0">
                <a:latin typeface="Lato" panose="020F0502020204030203" pitchFamily="34" charset="-18"/>
              </a:rPr>
              <a:t>Layouty </a:t>
            </a:r>
            <a:r>
              <a:rPr lang="pl-PL" sz="1600" dirty="0">
                <a:latin typeface="Lato" panose="020F0502020204030203" pitchFamily="34" charset="-18"/>
              </a:rPr>
              <a:t>są </a:t>
            </a:r>
            <a:r>
              <a:rPr lang="pl-PL" sz="1600" dirty="0" smtClean="0">
                <a:latin typeface="Lato" panose="020F0502020204030203" pitchFamily="34" charset="-18"/>
              </a:rPr>
              <a:t>elastyczne</a:t>
            </a:r>
            <a:r>
              <a:rPr lang="pl-PL" sz="1600" dirty="0">
                <a:latin typeface="Lato" panose="020F0502020204030203" pitchFamily="34" charset="-18"/>
              </a:rPr>
              <a:t> </a:t>
            </a:r>
            <a:r>
              <a:rPr lang="pl-PL" sz="1600" dirty="0" smtClean="0">
                <a:latin typeface="Lato" panose="020F0502020204030203" pitchFamily="34" charset="-18"/>
              </a:rPr>
              <a:t>i dają </a:t>
            </a:r>
            <a:r>
              <a:rPr lang="pl-PL" sz="1600" dirty="0">
                <a:latin typeface="Lato" panose="020F0502020204030203" pitchFamily="34" charset="-18"/>
              </a:rPr>
              <a:t>wiele możliwości układu tekstu, zdjęć </a:t>
            </a:r>
            <a:br>
              <a:rPr lang="pl-PL" sz="1600" dirty="0">
                <a:latin typeface="Lato" panose="020F0502020204030203" pitchFamily="34" charset="-18"/>
              </a:rPr>
            </a:br>
            <a:r>
              <a:rPr lang="pl-PL" sz="1600" dirty="0">
                <a:latin typeface="Lato" panose="020F0502020204030203" pitchFamily="34" charset="-18"/>
              </a:rPr>
              <a:t>i </a:t>
            </a:r>
            <a:r>
              <a:rPr lang="pl-PL" sz="1600" dirty="0" smtClean="0">
                <a:latin typeface="Lato" panose="020F0502020204030203" pitchFamily="34" charset="-18"/>
              </a:rPr>
              <a:t>grafik.</a:t>
            </a:r>
          </a:p>
          <a:p>
            <a:pPr>
              <a:lnSpc>
                <a:spcPct val="134000"/>
              </a:lnSpc>
            </a:pPr>
            <a:r>
              <a:rPr lang="pl-PL" sz="1600" dirty="0" smtClean="0">
                <a:latin typeface="Lato" panose="020F0502020204030203" pitchFamily="34" charset="-18"/>
              </a:rPr>
              <a:t>Prezentujemy różne sposoby </a:t>
            </a:r>
            <a:r>
              <a:rPr lang="pl-PL" sz="1600" dirty="0">
                <a:latin typeface="Lato" panose="020F0502020204030203" pitchFamily="34" charset="-18"/>
              </a:rPr>
              <a:t>rozmieszczania </a:t>
            </a:r>
            <a:r>
              <a:rPr lang="pl-PL" sz="1600" dirty="0" smtClean="0">
                <a:latin typeface="Lato" panose="020F0502020204030203" pitchFamily="34" charset="-18"/>
              </a:rPr>
              <a:t>tytułów, wykorzystania </a:t>
            </a:r>
            <a:r>
              <a:rPr lang="pl-PL" sz="1600" dirty="0">
                <a:latin typeface="Lato" panose="020F0502020204030203" pitchFamily="34" charset="-18"/>
              </a:rPr>
              <a:t>zdjęć w pionie i </a:t>
            </a:r>
            <a:r>
              <a:rPr lang="pl-PL" sz="1600" dirty="0" smtClean="0">
                <a:latin typeface="Lato" panose="020F0502020204030203" pitchFamily="34" charset="-18"/>
              </a:rPr>
              <a:t>poziomie, oraz zielone </a:t>
            </a:r>
            <a:r>
              <a:rPr lang="pl-PL" sz="1600" dirty="0">
                <a:latin typeface="Lato" panose="020F0502020204030203" pitchFamily="34" charset="-18"/>
              </a:rPr>
              <a:t>pole do wpisywania dodatkowych informacji </a:t>
            </a:r>
            <a:r>
              <a:rPr lang="pl-PL" sz="1600" dirty="0" smtClean="0">
                <a:latin typeface="Lato" panose="020F0502020204030203" pitchFamily="34" charset="-18"/>
              </a:rPr>
              <a:t>(</a:t>
            </a:r>
            <a:r>
              <a:rPr lang="pl-PL" sz="1600" dirty="0">
                <a:latin typeface="Lato" panose="020F0502020204030203" pitchFamily="34" charset="-18"/>
              </a:rPr>
              <a:t>np. autora prezentacji, </a:t>
            </a:r>
            <a:r>
              <a:rPr lang="pl-PL" sz="1600" dirty="0" smtClean="0">
                <a:latin typeface="Lato" panose="020F0502020204030203" pitchFamily="34" charset="-18"/>
              </a:rPr>
              <a:t>wydziału, daty </a:t>
            </a:r>
            <a:r>
              <a:rPr lang="pl-PL" sz="1600" dirty="0">
                <a:latin typeface="Lato" panose="020F0502020204030203" pitchFamily="34" charset="-18"/>
              </a:rPr>
              <a:t>itp.)</a:t>
            </a:r>
          </a:p>
          <a:p>
            <a:pPr>
              <a:lnSpc>
                <a:spcPct val="134000"/>
              </a:lnSpc>
            </a:pPr>
            <a:endParaRPr lang="pl-PL" sz="1600" dirty="0" smtClean="0">
              <a:latin typeface="Lato" panose="020F0502020204030203" pitchFamily="34" charset="-18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99" t="10835" r="19084" b="1251"/>
          <a:stretch/>
        </p:blipFill>
        <p:spPr>
          <a:xfrm>
            <a:off x="4831080" y="1120140"/>
            <a:ext cx="3649980" cy="535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41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06240" y="3017520"/>
            <a:ext cx="4594860" cy="2743200"/>
          </a:xfrm>
        </p:spPr>
        <p:txBody>
          <a:bodyPr>
            <a:normAutofit/>
          </a:bodyPr>
          <a:lstStyle/>
          <a:p>
            <a:pPr algn="l">
              <a:lnSpc>
                <a:spcPct val="114000"/>
              </a:lnSpc>
            </a:pPr>
            <a:r>
              <a:rPr lang="pl-PL" sz="3000" b="1" dirty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Tytuł prezentacji </a:t>
            </a:r>
            <a:r>
              <a:rPr lang="pl-PL" sz="3000" b="1" dirty="0" err="1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power</a:t>
            </a:r>
            <a:r>
              <a:rPr lang="pl-PL" sz="3000" b="1" dirty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point tytuł prezentacji </a:t>
            </a:r>
            <a:r>
              <a:rPr lang="pl-PL" sz="3000" b="1" dirty="0" err="1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power</a:t>
            </a:r>
            <a:r>
              <a:rPr lang="pl-PL" sz="3000" b="1" dirty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point</a:t>
            </a:r>
            <a:r>
              <a:rPr lang="pl-PL" sz="16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/>
            </a:r>
            <a:br>
              <a:rPr lang="pl-PL" sz="16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r>
              <a:rPr lang="pl-PL" sz="16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/>
            </a:r>
            <a:br>
              <a:rPr lang="pl-PL" sz="16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r>
              <a:rPr lang="pl-PL" sz="14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Dodatkowe informacje dodatkowe informacje </a:t>
            </a:r>
            <a:br>
              <a:rPr lang="pl-PL" sz="14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r>
              <a:rPr lang="pl-PL" sz="14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dodatkowe informacje</a:t>
            </a:r>
            <a:r>
              <a:rPr lang="pl-PL" sz="16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/>
            </a:r>
            <a:br>
              <a:rPr lang="pl-PL" sz="16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endParaRPr lang="pl-PL" sz="1600" dirty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206240" y="6202680"/>
            <a:ext cx="4937760" cy="655320"/>
          </a:xfrm>
        </p:spPr>
        <p:txBody>
          <a:bodyPr>
            <a:normAutofit/>
          </a:bodyPr>
          <a:lstStyle/>
          <a:p>
            <a:pPr algn="l"/>
            <a:r>
              <a:rPr lang="pl-PL" sz="1200" dirty="0" smtClean="0">
                <a:solidFill>
                  <a:schemeClr val="bg1"/>
                </a:solidFill>
                <a:latin typeface="Lato" panose="020F0502020204030203" pitchFamily="34" charset="-18"/>
              </a:rPr>
              <a:t>Białystok, data                                         www.pb.edu.pl</a:t>
            </a:r>
            <a:endParaRPr lang="pl-PL" sz="1200" dirty="0">
              <a:solidFill>
                <a:schemeClr val="bg1"/>
              </a:solidFill>
              <a:latin typeface="Lato" panose="020F0502020204030203" pitchFamily="34" charset="-18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360" y="1787842"/>
            <a:ext cx="2730500" cy="102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21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4206240" y="3017520"/>
            <a:ext cx="4594860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defRPr>
            </a:lvl1pPr>
          </a:lstStyle>
          <a:p>
            <a:pPr>
              <a:lnSpc>
                <a:spcPct val="114000"/>
              </a:lnSpc>
            </a:pPr>
            <a:r>
              <a:rPr lang="pl-PL" sz="3000" b="1" dirty="0" smtClean="0"/>
              <a:t>Tytuł prezentacji </a:t>
            </a:r>
            <a:r>
              <a:rPr lang="pl-PL" sz="3000" b="1" dirty="0" err="1" smtClean="0"/>
              <a:t>power</a:t>
            </a:r>
            <a:r>
              <a:rPr lang="pl-PL" sz="3000" b="1" dirty="0" smtClean="0"/>
              <a:t> point tytuł prezentacji </a:t>
            </a:r>
            <a:r>
              <a:rPr lang="pl-PL" sz="3000" b="1" dirty="0" err="1" smtClean="0"/>
              <a:t>power</a:t>
            </a:r>
            <a:r>
              <a:rPr lang="pl-PL" sz="3000" b="1" dirty="0" smtClean="0"/>
              <a:t> point</a:t>
            </a:r>
            <a:r>
              <a:rPr lang="pl-P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/>
            </a:r>
            <a:br>
              <a:rPr lang="pl-P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r>
              <a:rPr lang="pl-P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/>
            </a:r>
            <a:br>
              <a:rPr lang="pl-P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r>
              <a:rPr lang="pl-PL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Dodatkowe informacje dodatkowe informacje </a:t>
            </a:r>
            <a:br>
              <a:rPr lang="pl-PL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r>
              <a:rPr lang="pl-PL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dodatkowe informacje</a:t>
            </a:r>
            <a:r>
              <a:rPr lang="pl-P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/>
            </a:r>
            <a:br>
              <a:rPr lang="pl-P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endParaRPr lang="pl-PL" sz="1600" dirty="0">
              <a:solidFill>
                <a:schemeClr val="tx1">
                  <a:lumMod val="85000"/>
                  <a:lumOff val="15000"/>
                </a:schemeClr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5" name="Podtytuł 2"/>
          <p:cNvSpPr txBox="1">
            <a:spLocks/>
          </p:cNvSpPr>
          <p:nvPr/>
        </p:nvSpPr>
        <p:spPr>
          <a:xfrm>
            <a:off x="4206240" y="6202680"/>
            <a:ext cx="4937760" cy="655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Lato" panose="020F050202020403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200" dirty="0" smtClean="0">
                <a:solidFill>
                  <a:schemeClr val="bg2">
                    <a:lumMod val="25000"/>
                  </a:schemeClr>
                </a:solidFill>
              </a:rPr>
              <a:t>Białystok, data                                         www.pb.edu.pl</a:t>
            </a:r>
            <a:endParaRPr lang="pl-PL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361" y="1787842"/>
            <a:ext cx="2730499" cy="102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87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563880" y="4259580"/>
            <a:ext cx="8359140" cy="1836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defRPr>
            </a:lvl1pPr>
          </a:lstStyle>
          <a:p>
            <a:pPr>
              <a:lnSpc>
                <a:spcPct val="114000"/>
              </a:lnSpc>
            </a:pPr>
            <a:r>
              <a:rPr lang="pl-PL" sz="3800" b="1" dirty="0" smtClean="0"/>
              <a:t>Tytuł prezentacji </a:t>
            </a:r>
            <a:r>
              <a:rPr lang="pl-PL" sz="3800" b="1" dirty="0" err="1" smtClean="0"/>
              <a:t>power</a:t>
            </a:r>
            <a:r>
              <a:rPr lang="pl-PL" sz="3800" b="1" dirty="0" smtClean="0"/>
              <a:t> point tytuł</a:t>
            </a:r>
            <a:r>
              <a:rPr lang="pl-P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/>
            </a:r>
            <a:br>
              <a:rPr lang="pl-P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r>
              <a:rPr lang="pl-P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/>
            </a:r>
            <a:br>
              <a:rPr lang="pl-P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r>
              <a:rPr lang="pl-PL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Dodatkowe informacje dodatkowe informacje dodatkowe informacje</a:t>
            </a:r>
            <a:r>
              <a:rPr lang="pl-PL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/>
            </a:r>
            <a:br>
              <a:rPr lang="pl-PL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endParaRPr lang="pl-PL" sz="1600" dirty="0">
              <a:solidFill>
                <a:schemeClr val="tx1">
                  <a:lumMod val="85000"/>
                  <a:lumOff val="15000"/>
                </a:schemeClr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980" y="5916929"/>
            <a:ext cx="2225040" cy="83439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4" b="22472"/>
          <a:stretch/>
        </p:blipFill>
        <p:spPr>
          <a:xfrm>
            <a:off x="0" y="-80772"/>
            <a:ext cx="9144000" cy="419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16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120140"/>
            <a:ext cx="7886700" cy="570551"/>
          </a:xfrm>
        </p:spPr>
        <p:txBody>
          <a:bodyPr>
            <a:normAutofit/>
          </a:bodyPr>
          <a:lstStyle/>
          <a:p>
            <a:r>
              <a:rPr lang="pl-PL" sz="32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Tytuł slajdu Tytuł </a:t>
            </a:r>
            <a:r>
              <a:rPr lang="pl-PL" sz="32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slajdu</a:t>
            </a:r>
            <a:endParaRPr lang="pl-PL" sz="32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83735"/>
          </a:xfrm>
        </p:spPr>
        <p:txBody>
          <a:bodyPr>
            <a:noAutofit/>
          </a:bodyPr>
          <a:lstStyle/>
          <a:p>
            <a:pPr marL="0" indent="0">
              <a:lnSpc>
                <a:spcPct val="134000"/>
              </a:lnSpc>
              <a:buNone/>
            </a:pPr>
            <a:r>
              <a:rPr lang="pl-PL" sz="1800" dirty="0" err="1" smtClean="0">
                <a:latin typeface="Lato" panose="020F0502020204030203" pitchFamily="34" charset="-18"/>
              </a:rPr>
              <a:t>Lorem</a:t>
            </a:r>
            <a:r>
              <a:rPr lang="pl-PL" sz="1800" dirty="0" smtClean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ipsum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dolor</a:t>
            </a:r>
            <a:r>
              <a:rPr lang="pl-PL" sz="1800" dirty="0">
                <a:latin typeface="Lato" panose="020F0502020204030203" pitchFamily="34" charset="-18"/>
              </a:rPr>
              <a:t> sit </a:t>
            </a:r>
            <a:r>
              <a:rPr lang="pl-PL" sz="1800" dirty="0" err="1">
                <a:latin typeface="Lato" panose="020F0502020204030203" pitchFamily="34" charset="-18"/>
              </a:rPr>
              <a:t>amet</a:t>
            </a:r>
            <a:r>
              <a:rPr lang="pl-PL" sz="1800" dirty="0">
                <a:latin typeface="Lato" panose="020F0502020204030203" pitchFamily="34" charset="-18"/>
              </a:rPr>
              <a:t>, </a:t>
            </a:r>
            <a:r>
              <a:rPr lang="pl-PL" sz="1800" dirty="0" err="1">
                <a:latin typeface="Lato" panose="020F0502020204030203" pitchFamily="34" charset="-18"/>
              </a:rPr>
              <a:t>consectetur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adipiscing</a:t>
            </a:r>
            <a:r>
              <a:rPr lang="pl-PL" sz="1800" dirty="0">
                <a:latin typeface="Lato" panose="020F0502020204030203" pitchFamily="34" charset="-18"/>
              </a:rPr>
              <a:t> elit. </a:t>
            </a:r>
            <a:r>
              <a:rPr lang="pl-PL" sz="1800" dirty="0" err="1">
                <a:latin typeface="Lato" panose="020F0502020204030203" pitchFamily="34" charset="-18"/>
              </a:rPr>
              <a:t>Sed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pellentesque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dolor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metus</a:t>
            </a:r>
            <a:r>
              <a:rPr lang="pl-PL" sz="1800" dirty="0">
                <a:latin typeface="Lato" panose="020F0502020204030203" pitchFamily="34" charset="-18"/>
              </a:rPr>
              <a:t>, </a:t>
            </a:r>
            <a:r>
              <a:rPr lang="pl-PL" sz="1800" dirty="0" err="1">
                <a:latin typeface="Lato" panose="020F0502020204030203" pitchFamily="34" charset="-18"/>
              </a:rPr>
              <a:t>at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semper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turpis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fringilla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eget</a:t>
            </a:r>
            <a:r>
              <a:rPr lang="pl-PL" sz="1800" dirty="0">
                <a:latin typeface="Lato" panose="020F0502020204030203" pitchFamily="34" charset="-18"/>
              </a:rPr>
              <a:t>. Nam </a:t>
            </a:r>
            <a:r>
              <a:rPr lang="pl-PL" sz="1800" dirty="0" err="1">
                <a:latin typeface="Lato" panose="020F0502020204030203" pitchFamily="34" charset="-18"/>
              </a:rPr>
              <a:t>tristique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dapibus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tortor</a:t>
            </a:r>
            <a:r>
              <a:rPr lang="pl-PL" sz="1800" dirty="0">
                <a:latin typeface="Lato" panose="020F0502020204030203" pitchFamily="34" charset="-18"/>
              </a:rPr>
              <a:t>, in </a:t>
            </a:r>
            <a:r>
              <a:rPr lang="pl-PL" sz="1800" dirty="0" err="1">
                <a:latin typeface="Lato" panose="020F0502020204030203" pitchFamily="34" charset="-18"/>
              </a:rPr>
              <a:t>tempus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lectus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cursus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nec</a:t>
            </a:r>
            <a:r>
              <a:rPr lang="pl-PL" sz="1800" dirty="0">
                <a:latin typeface="Lato" panose="020F0502020204030203" pitchFamily="34" charset="-18"/>
              </a:rPr>
              <a:t>. </a:t>
            </a:r>
            <a:r>
              <a:rPr lang="pl-PL" sz="1800" dirty="0" err="1">
                <a:latin typeface="Lato" panose="020F0502020204030203" pitchFamily="34" charset="-18"/>
              </a:rPr>
              <a:t>Phasellus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ultrices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magna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ac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dolor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imperdiet</a:t>
            </a:r>
            <a:r>
              <a:rPr lang="pl-PL" sz="1800" dirty="0">
                <a:latin typeface="Lato" panose="020F0502020204030203" pitchFamily="34" charset="-18"/>
              </a:rPr>
              <a:t>, </a:t>
            </a:r>
            <a:r>
              <a:rPr lang="pl-PL" sz="1800" dirty="0" err="1">
                <a:latin typeface="Lato" panose="020F0502020204030203" pitchFamily="34" charset="-18"/>
              </a:rPr>
              <a:t>quis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cursus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neque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consectetur</a:t>
            </a:r>
            <a:r>
              <a:rPr lang="pl-PL" sz="1800" dirty="0">
                <a:latin typeface="Lato" panose="020F0502020204030203" pitchFamily="34" charset="-18"/>
              </a:rPr>
              <a:t>. </a:t>
            </a:r>
            <a:r>
              <a:rPr lang="pl-PL" sz="1800" dirty="0" err="1">
                <a:latin typeface="Lato" panose="020F0502020204030203" pitchFamily="34" charset="-18"/>
              </a:rPr>
              <a:t>Suspendisse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ullamcorper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ultrices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tortor</a:t>
            </a:r>
            <a:r>
              <a:rPr lang="pl-PL" sz="1800" dirty="0">
                <a:latin typeface="Lato" panose="020F0502020204030203" pitchFamily="34" charset="-18"/>
              </a:rPr>
              <a:t> in </a:t>
            </a:r>
            <a:r>
              <a:rPr lang="pl-PL" sz="1800" dirty="0" err="1">
                <a:latin typeface="Lato" panose="020F0502020204030203" pitchFamily="34" charset="-18"/>
              </a:rPr>
              <a:t>mollis</a:t>
            </a:r>
            <a:r>
              <a:rPr lang="pl-PL" sz="1800" dirty="0">
                <a:latin typeface="Lato" panose="020F0502020204030203" pitchFamily="34" charset="-18"/>
              </a:rPr>
              <a:t>. </a:t>
            </a:r>
            <a:r>
              <a:rPr lang="pl-PL" sz="1800" dirty="0" err="1">
                <a:latin typeface="Lato" panose="020F0502020204030203" pitchFamily="34" charset="-18"/>
              </a:rPr>
              <a:t>Vestibulum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ullamcorper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posuere</a:t>
            </a:r>
            <a:r>
              <a:rPr lang="pl-PL" sz="1800" dirty="0">
                <a:latin typeface="Lato" panose="020F0502020204030203" pitchFamily="34" charset="-18"/>
              </a:rPr>
              <a:t> elit et </a:t>
            </a:r>
            <a:r>
              <a:rPr lang="pl-PL" sz="1800" dirty="0" err="1">
                <a:latin typeface="Lato" panose="020F0502020204030203" pitchFamily="34" charset="-18"/>
              </a:rPr>
              <a:t>gravida</a:t>
            </a:r>
            <a:r>
              <a:rPr lang="pl-PL" sz="1800" dirty="0">
                <a:latin typeface="Lato" panose="020F0502020204030203" pitchFamily="34" charset="-18"/>
              </a:rPr>
              <a:t>. </a:t>
            </a:r>
            <a:r>
              <a:rPr lang="pl-PL" sz="1800" dirty="0" err="1">
                <a:latin typeface="Lato" panose="020F0502020204030203" pitchFamily="34" charset="-18"/>
              </a:rPr>
              <a:t>Cras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pulvinar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risus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nec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erat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lacinia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auctor</a:t>
            </a:r>
            <a:r>
              <a:rPr lang="pl-PL" sz="1800" dirty="0">
                <a:latin typeface="Lato" panose="020F0502020204030203" pitchFamily="34" charset="-18"/>
              </a:rPr>
              <a:t>. </a:t>
            </a:r>
            <a:r>
              <a:rPr lang="pl-PL" sz="1800" dirty="0" err="1">
                <a:latin typeface="Lato" panose="020F0502020204030203" pitchFamily="34" charset="-18"/>
              </a:rPr>
              <a:t>Mauris</a:t>
            </a:r>
            <a:r>
              <a:rPr lang="pl-PL" sz="1800" dirty="0">
                <a:latin typeface="Lato" panose="020F0502020204030203" pitchFamily="34" charset="-18"/>
              </a:rPr>
              <a:t> in </a:t>
            </a:r>
            <a:r>
              <a:rPr lang="pl-PL" sz="1800" dirty="0" err="1">
                <a:latin typeface="Lato" panose="020F0502020204030203" pitchFamily="34" charset="-18"/>
              </a:rPr>
              <a:t>laoreet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lectus</a:t>
            </a:r>
            <a:r>
              <a:rPr lang="pl-PL" sz="1800" dirty="0">
                <a:latin typeface="Lato" panose="020F0502020204030203" pitchFamily="34" charset="-18"/>
              </a:rPr>
              <a:t>. </a:t>
            </a:r>
            <a:r>
              <a:rPr lang="pl-PL" sz="1800" dirty="0" err="1">
                <a:latin typeface="Lato" panose="020F0502020204030203" pitchFamily="34" charset="-18"/>
              </a:rPr>
              <a:t>Suspendisse</a:t>
            </a:r>
            <a:r>
              <a:rPr lang="pl-PL" sz="1800" dirty="0">
                <a:latin typeface="Lato" panose="020F0502020204030203" pitchFamily="34" charset="-18"/>
              </a:rPr>
              <a:t> vel </a:t>
            </a:r>
            <a:r>
              <a:rPr lang="pl-PL" sz="1800" dirty="0" err="1">
                <a:latin typeface="Lato" panose="020F0502020204030203" pitchFamily="34" charset="-18"/>
              </a:rPr>
              <a:t>quam</a:t>
            </a:r>
            <a:r>
              <a:rPr lang="pl-PL" sz="1800" dirty="0">
                <a:latin typeface="Lato" panose="020F0502020204030203" pitchFamily="34" charset="-18"/>
              </a:rPr>
              <a:t> vitae nunc </a:t>
            </a:r>
            <a:r>
              <a:rPr lang="pl-PL" sz="1800" dirty="0" err="1">
                <a:latin typeface="Lato" panose="020F0502020204030203" pitchFamily="34" charset="-18"/>
              </a:rPr>
              <a:t>posuere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volutpat</a:t>
            </a:r>
            <a:r>
              <a:rPr lang="pl-PL" sz="1800" dirty="0">
                <a:latin typeface="Lato" panose="020F0502020204030203" pitchFamily="34" charset="-18"/>
              </a:rPr>
              <a:t> non </a:t>
            </a:r>
            <a:r>
              <a:rPr lang="pl-PL" sz="1800" dirty="0" err="1">
                <a:latin typeface="Lato" panose="020F0502020204030203" pitchFamily="34" charset="-18"/>
              </a:rPr>
              <a:t>at</a:t>
            </a:r>
            <a:r>
              <a:rPr lang="pl-PL" sz="1800" dirty="0">
                <a:latin typeface="Lato" panose="020F0502020204030203" pitchFamily="34" charset="-18"/>
              </a:rPr>
              <a:t> eros. </a:t>
            </a:r>
            <a:r>
              <a:rPr lang="pl-PL" sz="1800" dirty="0" err="1">
                <a:latin typeface="Lato" panose="020F0502020204030203" pitchFamily="34" charset="-18"/>
              </a:rPr>
              <a:t>Proin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viverra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massa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nec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lectus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mattis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posuere</a:t>
            </a:r>
            <a:r>
              <a:rPr lang="pl-PL" sz="1800" dirty="0">
                <a:latin typeface="Lato" panose="020F0502020204030203" pitchFamily="34" charset="-18"/>
              </a:rPr>
              <a:t>. </a:t>
            </a:r>
            <a:r>
              <a:rPr lang="pl-PL" sz="1800" dirty="0" err="1">
                <a:latin typeface="Lato" panose="020F0502020204030203" pitchFamily="34" charset="-18"/>
              </a:rPr>
              <a:t>Sed</a:t>
            </a:r>
            <a:r>
              <a:rPr lang="pl-PL" sz="1800" dirty="0">
                <a:latin typeface="Lato" panose="020F0502020204030203" pitchFamily="34" charset="-18"/>
              </a:rPr>
              <a:t> vel </a:t>
            </a:r>
            <a:r>
              <a:rPr lang="pl-PL" sz="1800" dirty="0" err="1">
                <a:latin typeface="Lato" panose="020F0502020204030203" pitchFamily="34" charset="-18"/>
              </a:rPr>
              <a:t>pretium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enim</a:t>
            </a:r>
            <a:r>
              <a:rPr lang="pl-PL" sz="1800" dirty="0">
                <a:latin typeface="Lato" panose="020F0502020204030203" pitchFamily="34" charset="-18"/>
              </a:rPr>
              <a:t>. </a:t>
            </a:r>
            <a:r>
              <a:rPr lang="pl-PL" sz="1800" dirty="0" err="1">
                <a:latin typeface="Lato" panose="020F0502020204030203" pitchFamily="34" charset="-18"/>
              </a:rPr>
              <a:t>Etiam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ultricies</a:t>
            </a:r>
            <a:r>
              <a:rPr lang="pl-PL" sz="1800" dirty="0">
                <a:latin typeface="Lato" panose="020F0502020204030203" pitchFamily="34" charset="-18"/>
              </a:rPr>
              <a:t>, </a:t>
            </a:r>
            <a:r>
              <a:rPr lang="pl-PL" sz="1800" dirty="0" err="1">
                <a:latin typeface="Lato" panose="020F0502020204030203" pitchFamily="34" charset="-18"/>
              </a:rPr>
              <a:t>diam</a:t>
            </a:r>
            <a:r>
              <a:rPr lang="pl-PL" sz="1800" dirty="0">
                <a:latin typeface="Lato" panose="020F0502020204030203" pitchFamily="34" charset="-18"/>
              </a:rPr>
              <a:t> sit </a:t>
            </a:r>
            <a:r>
              <a:rPr lang="pl-PL" sz="1800" dirty="0" err="1">
                <a:latin typeface="Lato" panose="020F0502020204030203" pitchFamily="34" charset="-18"/>
              </a:rPr>
              <a:t>amet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finibus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ultricies</a:t>
            </a:r>
            <a:r>
              <a:rPr lang="pl-PL" sz="1800" dirty="0">
                <a:latin typeface="Lato" panose="020F0502020204030203" pitchFamily="34" charset="-18"/>
              </a:rPr>
              <a:t>, </a:t>
            </a:r>
            <a:r>
              <a:rPr lang="pl-PL" sz="1800" dirty="0" err="1">
                <a:latin typeface="Lato" panose="020F0502020204030203" pitchFamily="34" charset="-18"/>
              </a:rPr>
              <a:t>dolor</a:t>
            </a:r>
            <a:r>
              <a:rPr lang="pl-PL" sz="1800" dirty="0">
                <a:latin typeface="Lato" panose="020F0502020204030203" pitchFamily="34" charset="-18"/>
              </a:rPr>
              <a:t> ex </a:t>
            </a:r>
            <a:r>
              <a:rPr lang="pl-PL" sz="1800" dirty="0" err="1">
                <a:latin typeface="Lato" panose="020F0502020204030203" pitchFamily="34" charset="-18"/>
              </a:rPr>
              <a:t>auctor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magna</a:t>
            </a:r>
            <a:r>
              <a:rPr lang="pl-PL" sz="1800" dirty="0">
                <a:latin typeface="Lato" panose="020F0502020204030203" pitchFamily="34" charset="-18"/>
              </a:rPr>
              <a:t>, sit </a:t>
            </a:r>
            <a:r>
              <a:rPr lang="pl-PL" sz="1800" dirty="0" err="1">
                <a:latin typeface="Lato" panose="020F0502020204030203" pitchFamily="34" charset="-18"/>
              </a:rPr>
              <a:t>amet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varius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ante</a:t>
            </a:r>
            <a:r>
              <a:rPr lang="pl-PL" sz="1800" dirty="0">
                <a:latin typeface="Lato" panose="020F0502020204030203" pitchFamily="34" charset="-18"/>
              </a:rPr>
              <a:t> eros </a:t>
            </a:r>
            <a:r>
              <a:rPr lang="pl-PL" sz="1800" dirty="0" err="1">
                <a:latin typeface="Lato" panose="020F0502020204030203" pitchFamily="34" charset="-18"/>
              </a:rPr>
              <a:t>ut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justo</a:t>
            </a:r>
            <a:r>
              <a:rPr lang="pl-PL" sz="1800" dirty="0">
                <a:latin typeface="Lato" panose="020F0502020204030203" pitchFamily="34" charset="-18"/>
              </a:rPr>
              <a:t>. </a:t>
            </a:r>
            <a:r>
              <a:rPr lang="pl-PL" sz="1800" dirty="0" err="1">
                <a:latin typeface="Lato" panose="020F0502020204030203" pitchFamily="34" charset="-18"/>
              </a:rPr>
              <a:t>Sed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ut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egestas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nibh</a:t>
            </a:r>
            <a:r>
              <a:rPr lang="pl-PL" sz="1800" dirty="0">
                <a:latin typeface="Lato" panose="020F0502020204030203" pitchFamily="34" charset="-18"/>
              </a:rPr>
              <a:t>. </a:t>
            </a:r>
            <a:r>
              <a:rPr lang="pl-PL" sz="1800" dirty="0" err="1">
                <a:latin typeface="Lato" panose="020F0502020204030203" pitchFamily="34" charset="-18"/>
              </a:rPr>
              <a:t>Integer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ullamcorper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quam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quis</a:t>
            </a:r>
            <a:r>
              <a:rPr lang="pl-PL" sz="1800" dirty="0">
                <a:latin typeface="Lato" panose="020F0502020204030203" pitchFamily="34" charset="-18"/>
              </a:rPr>
              <a:t> urna </a:t>
            </a:r>
            <a:r>
              <a:rPr lang="pl-PL" sz="1800" dirty="0" err="1">
                <a:latin typeface="Lato" panose="020F0502020204030203" pitchFamily="34" charset="-18"/>
              </a:rPr>
              <a:t>iaculis</a:t>
            </a:r>
            <a:r>
              <a:rPr lang="pl-PL" sz="1800" dirty="0">
                <a:latin typeface="Lato" panose="020F0502020204030203" pitchFamily="34" charset="-18"/>
              </a:rPr>
              <a:t>, et </a:t>
            </a:r>
            <a:r>
              <a:rPr lang="pl-PL" sz="1800" dirty="0" err="1">
                <a:latin typeface="Lato" panose="020F0502020204030203" pitchFamily="34" charset="-18"/>
              </a:rPr>
              <a:t>posuere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lorem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suscipit</a:t>
            </a:r>
            <a:r>
              <a:rPr lang="pl-PL" sz="1800" dirty="0">
                <a:latin typeface="Lato" panose="020F0502020204030203" pitchFamily="34" charset="-18"/>
              </a:rPr>
              <a:t>. </a:t>
            </a:r>
            <a:r>
              <a:rPr lang="pl-PL" sz="1800" dirty="0" err="1">
                <a:latin typeface="Lato" panose="020F0502020204030203" pitchFamily="34" charset="-18"/>
              </a:rPr>
              <a:t>Etiam</a:t>
            </a:r>
            <a:r>
              <a:rPr lang="pl-PL" sz="1800" dirty="0">
                <a:latin typeface="Lato" panose="020F0502020204030203" pitchFamily="34" charset="-18"/>
              </a:rPr>
              <a:t> in </a:t>
            </a:r>
            <a:r>
              <a:rPr lang="pl-PL" sz="1800" dirty="0" err="1">
                <a:latin typeface="Lato" panose="020F0502020204030203" pitchFamily="34" charset="-18"/>
              </a:rPr>
              <a:t>tellus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eu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risus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dignissim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ultrices</a:t>
            </a:r>
            <a:r>
              <a:rPr lang="pl-PL" sz="1800" dirty="0">
                <a:latin typeface="Lato" panose="020F0502020204030203" pitchFamily="34" charset="-18"/>
              </a:rPr>
              <a:t>. </a:t>
            </a:r>
            <a:r>
              <a:rPr lang="pl-PL" sz="1800" dirty="0" err="1">
                <a:latin typeface="Lato" panose="020F0502020204030203" pitchFamily="34" charset="-18"/>
              </a:rPr>
              <a:t>Curabitur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tincidunt</a:t>
            </a:r>
            <a:r>
              <a:rPr lang="pl-PL" sz="1800" dirty="0">
                <a:latin typeface="Lato" panose="020F0502020204030203" pitchFamily="34" charset="-18"/>
              </a:rPr>
              <a:t>, urna et </a:t>
            </a:r>
            <a:r>
              <a:rPr lang="pl-PL" sz="1800" dirty="0" err="1">
                <a:latin typeface="Lato" panose="020F0502020204030203" pitchFamily="34" charset="-18"/>
              </a:rPr>
              <a:t>maximus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eleifend</a:t>
            </a:r>
            <a:r>
              <a:rPr lang="pl-PL" sz="1800" dirty="0">
                <a:latin typeface="Lato" panose="020F0502020204030203" pitchFamily="34" charset="-18"/>
              </a:rPr>
              <a:t>, </a:t>
            </a:r>
            <a:r>
              <a:rPr lang="pl-PL" sz="1800" dirty="0" err="1">
                <a:latin typeface="Lato" panose="020F0502020204030203" pitchFamily="34" charset="-18"/>
              </a:rPr>
              <a:t>tellus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sapien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dapibus</a:t>
            </a:r>
            <a:r>
              <a:rPr lang="pl-PL" sz="1800" dirty="0">
                <a:latin typeface="Lato" panose="020F0502020204030203" pitchFamily="34" charset="-18"/>
              </a:rPr>
              <a:t> nunc, </a:t>
            </a:r>
            <a:r>
              <a:rPr lang="pl-PL" sz="1800" dirty="0" err="1">
                <a:latin typeface="Lato" panose="020F0502020204030203" pitchFamily="34" charset="-18"/>
              </a:rPr>
              <a:t>eget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luctus</a:t>
            </a:r>
            <a:r>
              <a:rPr lang="pl-PL" sz="1800" dirty="0">
                <a:latin typeface="Lato" panose="020F0502020204030203" pitchFamily="34" charset="-18"/>
              </a:rPr>
              <a:t> </a:t>
            </a:r>
            <a:r>
              <a:rPr lang="pl-PL" sz="1800" dirty="0" err="1">
                <a:latin typeface="Lato" panose="020F0502020204030203" pitchFamily="34" charset="-18"/>
              </a:rPr>
              <a:t>orci</a:t>
            </a:r>
            <a:r>
              <a:rPr lang="pl-PL" sz="1800" dirty="0">
                <a:latin typeface="Lato" panose="020F0502020204030203" pitchFamily="34" charset="-18"/>
              </a:rPr>
              <a:t> eros vitae </a:t>
            </a:r>
            <a:r>
              <a:rPr lang="pl-PL" sz="1800" dirty="0" err="1">
                <a:latin typeface="Lato" panose="020F0502020204030203" pitchFamily="34" charset="-18"/>
              </a:rPr>
              <a:t>sem</a:t>
            </a:r>
            <a:r>
              <a:rPr lang="pl-PL" sz="1800" dirty="0" smtClean="0">
                <a:latin typeface="Lato" panose="020F0502020204030203" pitchFamily="34" charset="-18"/>
              </a:rPr>
              <a:t>.</a:t>
            </a:r>
            <a:endParaRPr lang="pl-PL" sz="1800" dirty="0">
              <a:latin typeface="Lato" panose="020F050202020403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22125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628650" y="1120140"/>
            <a:ext cx="7886700" cy="570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Tytuł slajdu Tytuł slajdu</a:t>
            </a:r>
            <a:endParaRPr lang="pl-PL" sz="28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5" name="Symbol zastępczy zawartości 5"/>
          <p:cNvSpPr txBox="1">
            <a:spLocks/>
          </p:cNvSpPr>
          <p:nvPr/>
        </p:nvSpPr>
        <p:spPr>
          <a:xfrm>
            <a:off x="628650" y="1825624"/>
            <a:ext cx="4011930" cy="4648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4000"/>
              </a:lnSpc>
              <a:buFont typeface="Arial" panose="020B0604020202020204" pitchFamily="34" charset="0"/>
              <a:buNone/>
            </a:pPr>
            <a:r>
              <a:rPr lang="pl-PL" sz="1600" dirty="0" err="1" smtClean="0">
                <a:latin typeface="Lato" panose="020F0502020204030203" pitchFamily="34" charset="-18"/>
              </a:rPr>
              <a:t>Lorem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ipsum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dolor</a:t>
            </a:r>
            <a:r>
              <a:rPr lang="pl-PL" sz="1600" dirty="0" smtClean="0">
                <a:latin typeface="Lato" panose="020F0502020204030203" pitchFamily="34" charset="-18"/>
              </a:rPr>
              <a:t> sit </a:t>
            </a:r>
            <a:r>
              <a:rPr lang="pl-PL" sz="1600" dirty="0" err="1" smtClean="0">
                <a:latin typeface="Lato" panose="020F0502020204030203" pitchFamily="34" charset="-18"/>
              </a:rPr>
              <a:t>amet</a:t>
            </a:r>
            <a:r>
              <a:rPr lang="pl-PL" sz="1600" dirty="0" smtClean="0">
                <a:latin typeface="Lato" panose="020F0502020204030203" pitchFamily="34" charset="-18"/>
              </a:rPr>
              <a:t>, </a:t>
            </a:r>
            <a:r>
              <a:rPr lang="pl-PL" sz="1600" dirty="0" err="1" smtClean="0">
                <a:latin typeface="Lato" panose="020F0502020204030203" pitchFamily="34" charset="-18"/>
              </a:rPr>
              <a:t>consectetur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adipiscing</a:t>
            </a:r>
            <a:r>
              <a:rPr lang="pl-PL" sz="1600" dirty="0" smtClean="0">
                <a:latin typeface="Lato" panose="020F0502020204030203" pitchFamily="34" charset="-18"/>
              </a:rPr>
              <a:t> elit. </a:t>
            </a:r>
            <a:r>
              <a:rPr lang="pl-PL" sz="1600" dirty="0" err="1" smtClean="0">
                <a:latin typeface="Lato" panose="020F0502020204030203" pitchFamily="34" charset="-18"/>
              </a:rPr>
              <a:t>Sed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pellentesque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dolor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metus</a:t>
            </a:r>
            <a:r>
              <a:rPr lang="pl-PL" sz="1600" dirty="0" smtClean="0">
                <a:latin typeface="Lato" panose="020F0502020204030203" pitchFamily="34" charset="-18"/>
              </a:rPr>
              <a:t>, </a:t>
            </a:r>
            <a:r>
              <a:rPr lang="pl-PL" sz="1600" dirty="0" err="1" smtClean="0">
                <a:latin typeface="Lato" panose="020F0502020204030203" pitchFamily="34" charset="-18"/>
              </a:rPr>
              <a:t>at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semper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turpis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fringilla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eget</a:t>
            </a:r>
            <a:r>
              <a:rPr lang="pl-PL" sz="1600" dirty="0" smtClean="0">
                <a:latin typeface="Lato" panose="020F0502020204030203" pitchFamily="34" charset="-18"/>
              </a:rPr>
              <a:t>. Nam </a:t>
            </a:r>
            <a:r>
              <a:rPr lang="pl-PL" sz="1600" dirty="0" err="1" smtClean="0">
                <a:latin typeface="Lato" panose="020F0502020204030203" pitchFamily="34" charset="-18"/>
              </a:rPr>
              <a:t>tristique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dapibus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tortor</a:t>
            </a:r>
            <a:r>
              <a:rPr lang="pl-PL" sz="1600" dirty="0" smtClean="0">
                <a:latin typeface="Lato" panose="020F0502020204030203" pitchFamily="34" charset="-18"/>
              </a:rPr>
              <a:t>, in </a:t>
            </a:r>
            <a:r>
              <a:rPr lang="pl-PL" sz="1600" dirty="0" err="1" smtClean="0">
                <a:latin typeface="Lato" panose="020F0502020204030203" pitchFamily="34" charset="-18"/>
              </a:rPr>
              <a:t>tempus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lectus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cursus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nec</a:t>
            </a:r>
            <a:r>
              <a:rPr lang="pl-PL" sz="1600" dirty="0" smtClean="0">
                <a:latin typeface="Lato" panose="020F0502020204030203" pitchFamily="34" charset="-18"/>
              </a:rPr>
              <a:t>. </a:t>
            </a:r>
            <a:r>
              <a:rPr lang="pl-PL" sz="1600" dirty="0" err="1" smtClean="0">
                <a:latin typeface="Lato" panose="020F0502020204030203" pitchFamily="34" charset="-18"/>
              </a:rPr>
              <a:t>Phasellus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ultrices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magna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ac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dolor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imperdiet</a:t>
            </a:r>
            <a:r>
              <a:rPr lang="pl-PL" sz="1600" dirty="0" smtClean="0">
                <a:latin typeface="Lato" panose="020F0502020204030203" pitchFamily="34" charset="-18"/>
              </a:rPr>
              <a:t>, </a:t>
            </a:r>
            <a:r>
              <a:rPr lang="pl-PL" sz="1600" dirty="0" err="1" smtClean="0">
                <a:latin typeface="Lato" panose="020F0502020204030203" pitchFamily="34" charset="-18"/>
              </a:rPr>
              <a:t>quis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cursus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neque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consectetur</a:t>
            </a:r>
            <a:r>
              <a:rPr lang="pl-PL" sz="1600" dirty="0" smtClean="0">
                <a:latin typeface="Lato" panose="020F0502020204030203" pitchFamily="34" charset="-18"/>
              </a:rPr>
              <a:t>. </a:t>
            </a:r>
            <a:r>
              <a:rPr lang="pl-PL" sz="1600" dirty="0" err="1" smtClean="0">
                <a:latin typeface="Lato" panose="020F0502020204030203" pitchFamily="34" charset="-18"/>
              </a:rPr>
              <a:t>Suspendisse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ullamcorper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ultrices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tortor</a:t>
            </a:r>
            <a:r>
              <a:rPr lang="pl-PL" sz="1600" dirty="0" smtClean="0">
                <a:latin typeface="Lato" panose="020F0502020204030203" pitchFamily="34" charset="-18"/>
              </a:rPr>
              <a:t> in </a:t>
            </a:r>
            <a:r>
              <a:rPr lang="pl-PL" sz="1600" dirty="0" err="1" smtClean="0">
                <a:latin typeface="Lato" panose="020F0502020204030203" pitchFamily="34" charset="-18"/>
              </a:rPr>
              <a:t>mollis</a:t>
            </a:r>
            <a:r>
              <a:rPr lang="pl-PL" sz="1600" dirty="0" smtClean="0">
                <a:latin typeface="Lato" panose="020F0502020204030203" pitchFamily="34" charset="-18"/>
              </a:rPr>
              <a:t>. </a:t>
            </a:r>
            <a:r>
              <a:rPr lang="pl-PL" sz="1600" dirty="0" err="1" smtClean="0">
                <a:latin typeface="Lato" panose="020F0502020204030203" pitchFamily="34" charset="-18"/>
              </a:rPr>
              <a:t>Vestibulum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ullamcorper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posuere</a:t>
            </a:r>
            <a:r>
              <a:rPr lang="pl-PL" sz="1600" dirty="0" smtClean="0">
                <a:latin typeface="Lato" panose="020F0502020204030203" pitchFamily="34" charset="-18"/>
              </a:rPr>
              <a:t> elit et </a:t>
            </a:r>
            <a:r>
              <a:rPr lang="pl-PL" sz="1600" dirty="0" err="1" smtClean="0">
                <a:latin typeface="Lato" panose="020F0502020204030203" pitchFamily="34" charset="-18"/>
              </a:rPr>
              <a:t>gravida</a:t>
            </a:r>
            <a:r>
              <a:rPr lang="pl-PL" sz="1600" dirty="0" smtClean="0">
                <a:latin typeface="Lato" panose="020F0502020204030203" pitchFamily="34" charset="-18"/>
              </a:rPr>
              <a:t>. </a:t>
            </a:r>
            <a:r>
              <a:rPr lang="pl-PL" sz="1600" dirty="0" err="1" smtClean="0">
                <a:latin typeface="Lato" panose="020F0502020204030203" pitchFamily="34" charset="-18"/>
              </a:rPr>
              <a:t>Cras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pulvinar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risus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nec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erat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lacinia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auctor</a:t>
            </a:r>
            <a:r>
              <a:rPr lang="pl-PL" sz="1600" dirty="0" smtClean="0">
                <a:latin typeface="Lato" panose="020F0502020204030203" pitchFamily="34" charset="-18"/>
              </a:rPr>
              <a:t>. </a:t>
            </a:r>
            <a:r>
              <a:rPr lang="pl-PL" sz="1600" dirty="0" err="1" smtClean="0">
                <a:latin typeface="Lato" panose="020F0502020204030203" pitchFamily="34" charset="-18"/>
              </a:rPr>
              <a:t>Mauris</a:t>
            </a:r>
            <a:r>
              <a:rPr lang="pl-PL" sz="1600" dirty="0" smtClean="0">
                <a:latin typeface="Lato" panose="020F0502020204030203" pitchFamily="34" charset="-18"/>
              </a:rPr>
              <a:t> in </a:t>
            </a:r>
            <a:r>
              <a:rPr lang="pl-PL" sz="1600" dirty="0" err="1" smtClean="0">
                <a:latin typeface="Lato" panose="020F0502020204030203" pitchFamily="34" charset="-18"/>
              </a:rPr>
              <a:t>laoreet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lectus</a:t>
            </a:r>
            <a:r>
              <a:rPr lang="pl-PL" sz="1600" dirty="0" smtClean="0">
                <a:latin typeface="Lato" panose="020F0502020204030203" pitchFamily="34" charset="-18"/>
              </a:rPr>
              <a:t>. </a:t>
            </a:r>
            <a:r>
              <a:rPr lang="pl-PL" sz="1600" dirty="0" err="1" smtClean="0">
                <a:latin typeface="Lato" panose="020F0502020204030203" pitchFamily="34" charset="-18"/>
              </a:rPr>
              <a:t>Suspendisse</a:t>
            </a:r>
            <a:r>
              <a:rPr lang="pl-PL" sz="1600" dirty="0" smtClean="0">
                <a:latin typeface="Lato" panose="020F0502020204030203" pitchFamily="34" charset="-18"/>
              </a:rPr>
              <a:t> vel </a:t>
            </a:r>
            <a:r>
              <a:rPr lang="pl-PL" sz="1600" dirty="0" err="1" smtClean="0">
                <a:latin typeface="Lato" panose="020F0502020204030203" pitchFamily="34" charset="-18"/>
              </a:rPr>
              <a:t>quam</a:t>
            </a:r>
            <a:r>
              <a:rPr lang="pl-PL" sz="1600" dirty="0" smtClean="0">
                <a:latin typeface="Lato" panose="020F0502020204030203" pitchFamily="34" charset="-18"/>
              </a:rPr>
              <a:t> vitae nunc </a:t>
            </a:r>
            <a:r>
              <a:rPr lang="pl-PL" sz="1600" dirty="0" err="1" smtClean="0">
                <a:latin typeface="Lato" panose="020F0502020204030203" pitchFamily="34" charset="-18"/>
              </a:rPr>
              <a:t>posuere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volutpat</a:t>
            </a:r>
            <a:r>
              <a:rPr lang="pl-PL" sz="1600" dirty="0" smtClean="0">
                <a:latin typeface="Lato" panose="020F0502020204030203" pitchFamily="34" charset="-18"/>
              </a:rPr>
              <a:t> non </a:t>
            </a:r>
            <a:r>
              <a:rPr lang="pl-PL" sz="1600" dirty="0" err="1" smtClean="0">
                <a:latin typeface="Lato" panose="020F0502020204030203" pitchFamily="34" charset="-18"/>
              </a:rPr>
              <a:t>at</a:t>
            </a:r>
            <a:r>
              <a:rPr lang="pl-PL" sz="1600" dirty="0" smtClean="0">
                <a:latin typeface="Lato" panose="020F0502020204030203" pitchFamily="34" charset="-18"/>
              </a:rPr>
              <a:t> eros. </a:t>
            </a:r>
            <a:r>
              <a:rPr lang="pl-PL" sz="1600" dirty="0" err="1" smtClean="0">
                <a:latin typeface="Lato" panose="020F0502020204030203" pitchFamily="34" charset="-18"/>
              </a:rPr>
              <a:t>Proin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viverra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massa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nec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lectus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mattis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posuere</a:t>
            </a:r>
            <a:r>
              <a:rPr lang="pl-PL" sz="1600" dirty="0" smtClean="0">
                <a:latin typeface="Lato" panose="020F0502020204030203" pitchFamily="34" charset="-18"/>
              </a:rPr>
              <a:t>. </a:t>
            </a:r>
            <a:r>
              <a:rPr lang="pl-PL" sz="1600" dirty="0" err="1" smtClean="0">
                <a:latin typeface="Lato" panose="020F0502020204030203" pitchFamily="34" charset="-18"/>
              </a:rPr>
              <a:t>Sed</a:t>
            </a:r>
            <a:r>
              <a:rPr lang="pl-PL" sz="1600" dirty="0" smtClean="0">
                <a:latin typeface="Lato" panose="020F0502020204030203" pitchFamily="34" charset="-18"/>
              </a:rPr>
              <a:t> vel </a:t>
            </a:r>
            <a:r>
              <a:rPr lang="pl-PL" sz="1600" dirty="0" err="1" smtClean="0">
                <a:latin typeface="Lato" panose="020F0502020204030203" pitchFamily="34" charset="-18"/>
              </a:rPr>
              <a:t>pretium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enim</a:t>
            </a:r>
            <a:r>
              <a:rPr lang="pl-PL" sz="1600" dirty="0" smtClean="0">
                <a:latin typeface="Lato" panose="020F0502020204030203" pitchFamily="34" charset="-18"/>
              </a:rPr>
              <a:t>. </a:t>
            </a:r>
            <a:endParaRPr lang="pl-PL" sz="1600" dirty="0">
              <a:latin typeface="Lato" panose="020F0502020204030203" pitchFamily="34" charset="-18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99" t="10835" r="19084" b="1251"/>
          <a:stretch/>
        </p:blipFill>
        <p:spPr>
          <a:xfrm>
            <a:off x="4831080" y="1120140"/>
            <a:ext cx="3649980" cy="535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33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628650" y="1120140"/>
            <a:ext cx="4011930" cy="570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Tytuł slajdu Tytuł slajdu</a:t>
            </a:r>
            <a:endParaRPr lang="pl-PL" sz="28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5" name="Symbol zastępczy zawartości 5"/>
          <p:cNvSpPr txBox="1">
            <a:spLocks/>
          </p:cNvSpPr>
          <p:nvPr/>
        </p:nvSpPr>
        <p:spPr>
          <a:xfrm>
            <a:off x="628650" y="1825624"/>
            <a:ext cx="4011930" cy="4648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4000"/>
              </a:lnSpc>
            </a:pPr>
            <a:r>
              <a:rPr lang="pl-PL" sz="1600" dirty="0" err="1" smtClean="0">
                <a:latin typeface="Lato" panose="020F0502020204030203" pitchFamily="34" charset="-18"/>
              </a:rPr>
              <a:t>Lorem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ipsum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dolor</a:t>
            </a:r>
            <a:r>
              <a:rPr lang="pl-PL" sz="1600" dirty="0" smtClean="0">
                <a:latin typeface="Lato" panose="020F0502020204030203" pitchFamily="34" charset="-18"/>
              </a:rPr>
              <a:t> sit </a:t>
            </a:r>
            <a:r>
              <a:rPr lang="pl-PL" sz="1600" dirty="0" err="1" smtClean="0">
                <a:latin typeface="Lato" panose="020F0502020204030203" pitchFamily="34" charset="-18"/>
              </a:rPr>
              <a:t>amet</a:t>
            </a:r>
            <a:r>
              <a:rPr lang="pl-PL" sz="1600" dirty="0" smtClean="0">
                <a:latin typeface="Lato" panose="020F0502020204030203" pitchFamily="34" charset="-18"/>
              </a:rPr>
              <a:t>, </a:t>
            </a:r>
            <a:r>
              <a:rPr lang="pl-PL" sz="1600" dirty="0" err="1" smtClean="0">
                <a:latin typeface="Lato" panose="020F0502020204030203" pitchFamily="34" charset="-18"/>
              </a:rPr>
              <a:t>consectetur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adipiscing</a:t>
            </a:r>
            <a:r>
              <a:rPr lang="pl-PL" sz="1600" dirty="0" smtClean="0">
                <a:latin typeface="Lato" panose="020F0502020204030203" pitchFamily="34" charset="-18"/>
              </a:rPr>
              <a:t> elit. </a:t>
            </a:r>
            <a:r>
              <a:rPr lang="pl-PL" sz="1600" dirty="0" err="1" smtClean="0">
                <a:latin typeface="Lato" panose="020F0502020204030203" pitchFamily="34" charset="-18"/>
              </a:rPr>
              <a:t>Sed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pellentesque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dolor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metus</a:t>
            </a:r>
            <a:r>
              <a:rPr lang="pl-PL" sz="1600" dirty="0" smtClean="0">
                <a:latin typeface="Lato" panose="020F0502020204030203" pitchFamily="34" charset="-18"/>
              </a:rPr>
              <a:t>, </a:t>
            </a:r>
            <a:r>
              <a:rPr lang="pl-PL" sz="1600" dirty="0" err="1" smtClean="0">
                <a:latin typeface="Lato" panose="020F0502020204030203" pitchFamily="34" charset="-18"/>
              </a:rPr>
              <a:t>at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semper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turpis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fringilla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eget</a:t>
            </a:r>
            <a:r>
              <a:rPr lang="pl-PL" sz="1600" dirty="0" smtClean="0">
                <a:latin typeface="Lato" panose="020F0502020204030203" pitchFamily="34" charset="-18"/>
              </a:rPr>
              <a:t>. Nam </a:t>
            </a:r>
            <a:r>
              <a:rPr lang="pl-PL" sz="1600" dirty="0" err="1" smtClean="0">
                <a:latin typeface="Lato" panose="020F0502020204030203" pitchFamily="34" charset="-18"/>
              </a:rPr>
              <a:t>tristique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dapibus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tortor</a:t>
            </a:r>
            <a:r>
              <a:rPr lang="pl-PL" sz="1600" dirty="0" smtClean="0">
                <a:latin typeface="Lato" panose="020F0502020204030203" pitchFamily="34" charset="-18"/>
              </a:rPr>
              <a:t>, in </a:t>
            </a:r>
            <a:r>
              <a:rPr lang="pl-PL" sz="1600" dirty="0" err="1" smtClean="0">
                <a:latin typeface="Lato" panose="020F0502020204030203" pitchFamily="34" charset="-18"/>
              </a:rPr>
              <a:t>tempus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lectus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cursus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nec</a:t>
            </a:r>
            <a:r>
              <a:rPr lang="pl-PL" sz="1600" dirty="0" smtClean="0">
                <a:latin typeface="Lato" panose="020F0502020204030203" pitchFamily="34" charset="-18"/>
              </a:rPr>
              <a:t>. </a:t>
            </a:r>
          </a:p>
          <a:p>
            <a:pPr>
              <a:lnSpc>
                <a:spcPct val="134000"/>
              </a:lnSpc>
            </a:pPr>
            <a:r>
              <a:rPr lang="pl-PL" sz="1600" dirty="0" err="1" smtClean="0">
                <a:latin typeface="Lato" panose="020F0502020204030203" pitchFamily="34" charset="-18"/>
              </a:rPr>
              <a:t>Phasellus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ultrices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magna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ac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dolor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imperdiet</a:t>
            </a:r>
            <a:r>
              <a:rPr lang="pl-PL" sz="1600" dirty="0" smtClean="0">
                <a:latin typeface="Lato" panose="020F0502020204030203" pitchFamily="34" charset="-18"/>
              </a:rPr>
              <a:t>, </a:t>
            </a:r>
            <a:r>
              <a:rPr lang="pl-PL" sz="1600" dirty="0" err="1" smtClean="0">
                <a:latin typeface="Lato" panose="020F0502020204030203" pitchFamily="34" charset="-18"/>
              </a:rPr>
              <a:t>quis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cursus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neque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consectetur</a:t>
            </a:r>
            <a:r>
              <a:rPr lang="pl-PL" sz="1600" dirty="0" smtClean="0">
                <a:latin typeface="Lato" panose="020F0502020204030203" pitchFamily="34" charset="-18"/>
              </a:rPr>
              <a:t>. </a:t>
            </a:r>
            <a:r>
              <a:rPr lang="pl-PL" sz="1600" dirty="0" err="1" smtClean="0">
                <a:latin typeface="Lato" panose="020F0502020204030203" pitchFamily="34" charset="-18"/>
              </a:rPr>
              <a:t>Suspendisse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ullamcorper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ultrices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tortor</a:t>
            </a:r>
            <a:r>
              <a:rPr lang="pl-PL" sz="1600" dirty="0" smtClean="0">
                <a:latin typeface="Lato" panose="020F0502020204030203" pitchFamily="34" charset="-18"/>
              </a:rPr>
              <a:t> in </a:t>
            </a:r>
            <a:r>
              <a:rPr lang="pl-PL" sz="1600" dirty="0" err="1" smtClean="0">
                <a:latin typeface="Lato" panose="020F0502020204030203" pitchFamily="34" charset="-18"/>
              </a:rPr>
              <a:t>mollis</a:t>
            </a:r>
            <a:r>
              <a:rPr lang="pl-PL" sz="1600" dirty="0" smtClean="0">
                <a:latin typeface="Lato" panose="020F0502020204030203" pitchFamily="34" charset="-18"/>
              </a:rPr>
              <a:t>. </a:t>
            </a:r>
            <a:r>
              <a:rPr lang="pl-PL" sz="1600" dirty="0" err="1" smtClean="0">
                <a:latin typeface="Lato" panose="020F0502020204030203" pitchFamily="34" charset="-18"/>
              </a:rPr>
              <a:t>Vestibulum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ullamcorper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posuere</a:t>
            </a:r>
            <a:r>
              <a:rPr lang="pl-PL" sz="1600" dirty="0" smtClean="0">
                <a:latin typeface="Lato" panose="020F0502020204030203" pitchFamily="34" charset="-18"/>
              </a:rPr>
              <a:t> elit et </a:t>
            </a:r>
            <a:r>
              <a:rPr lang="pl-PL" sz="1600" dirty="0" err="1" smtClean="0">
                <a:latin typeface="Lato" panose="020F0502020204030203" pitchFamily="34" charset="-18"/>
              </a:rPr>
              <a:t>gravida</a:t>
            </a:r>
            <a:r>
              <a:rPr lang="pl-PL" sz="1600" dirty="0" smtClean="0">
                <a:latin typeface="Lato" panose="020F0502020204030203" pitchFamily="34" charset="-18"/>
              </a:rPr>
              <a:t>.</a:t>
            </a:r>
          </a:p>
          <a:p>
            <a:pPr>
              <a:lnSpc>
                <a:spcPct val="134000"/>
              </a:lnSpc>
            </a:pP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Cras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pulvinar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risus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nec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erat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lacinia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auctor</a:t>
            </a:r>
            <a:r>
              <a:rPr lang="pl-PL" sz="1600" dirty="0" smtClean="0">
                <a:latin typeface="Lato" panose="020F0502020204030203" pitchFamily="34" charset="-18"/>
              </a:rPr>
              <a:t>. </a:t>
            </a:r>
            <a:r>
              <a:rPr lang="pl-PL" sz="1600" dirty="0" err="1" smtClean="0">
                <a:latin typeface="Lato" panose="020F0502020204030203" pitchFamily="34" charset="-18"/>
              </a:rPr>
              <a:t>Mauris</a:t>
            </a:r>
            <a:r>
              <a:rPr lang="pl-PL" sz="1600" dirty="0" smtClean="0">
                <a:latin typeface="Lato" panose="020F0502020204030203" pitchFamily="34" charset="-18"/>
              </a:rPr>
              <a:t> in </a:t>
            </a:r>
            <a:r>
              <a:rPr lang="pl-PL" sz="1600" dirty="0" err="1" smtClean="0">
                <a:latin typeface="Lato" panose="020F0502020204030203" pitchFamily="34" charset="-18"/>
              </a:rPr>
              <a:t>laoreet</a:t>
            </a:r>
            <a:r>
              <a:rPr lang="pl-PL" sz="1600" dirty="0" smtClean="0">
                <a:latin typeface="Lato" panose="020F0502020204030203" pitchFamily="34" charset="-18"/>
              </a:rPr>
              <a:t> </a:t>
            </a:r>
            <a:r>
              <a:rPr lang="pl-PL" sz="1600" dirty="0" err="1" smtClean="0">
                <a:latin typeface="Lato" panose="020F0502020204030203" pitchFamily="34" charset="-18"/>
              </a:rPr>
              <a:t>lectus</a:t>
            </a:r>
            <a:r>
              <a:rPr lang="pl-PL" sz="1600" dirty="0" smtClean="0">
                <a:latin typeface="Lato" panose="020F0502020204030203" pitchFamily="34" charset="-18"/>
              </a:rPr>
              <a:t>. </a:t>
            </a:r>
            <a:r>
              <a:rPr lang="pl-PL" sz="1600" dirty="0" err="1" smtClean="0">
                <a:latin typeface="Lato" panose="020F0502020204030203" pitchFamily="34" charset="-18"/>
              </a:rPr>
              <a:t>Suspendisse</a:t>
            </a:r>
            <a:r>
              <a:rPr lang="pl-PL" sz="1600" dirty="0" smtClean="0">
                <a:latin typeface="Lato" panose="020F0502020204030203" pitchFamily="34" charset="-18"/>
              </a:rPr>
              <a:t> vel </a:t>
            </a:r>
            <a:r>
              <a:rPr lang="pl-PL" sz="1600" dirty="0" err="1" smtClean="0">
                <a:latin typeface="Lato" panose="020F0502020204030203" pitchFamily="34" charset="-18"/>
              </a:rPr>
              <a:t>quam</a:t>
            </a:r>
            <a:r>
              <a:rPr lang="pl-PL" sz="1600" dirty="0" smtClean="0">
                <a:latin typeface="Lato" panose="020F0502020204030203" pitchFamily="34" charset="-18"/>
              </a:rPr>
              <a:t> vitae nunc.</a:t>
            </a:r>
            <a:endParaRPr lang="pl-PL" sz="1600" dirty="0">
              <a:latin typeface="Lato" panose="020F0502020204030203" pitchFamily="34" charset="-18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99" t="10835" r="19084" b="1251"/>
          <a:stretch/>
        </p:blipFill>
        <p:spPr>
          <a:xfrm>
            <a:off x="4831080" y="1120140"/>
            <a:ext cx="3649980" cy="535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35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6"/>
          <a:stretch/>
        </p:blipFill>
        <p:spPr>
          <a:xfrm>
            <a:off x="327660" y="998220"/>
            <a:ext cx="8496300" cy="558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4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483</Words>
  <Application>Microsoft Office PowerPoint</Application>
  <PresentationFormat>Pokaz na ekranie (4:3)</PresentationFormat>
  <Paragraphs>28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Calibri</vt:lpstr>
      <vt:lpstr>Lato</vt:lpstr>
      <vt:lpstr>Lato Heavy</vt:lpstr>
      <vt:lpstr>Lato Medium</vt:lpstr>
      <vt:lpstr>Motyw pakietu Office</vt:lpstr>
      <vt:lpstr>Wzór prezentacji  W razie jakichkolwiek pytań  prosimy o kontakt mailowy: promocja@pb.edu.pl </vt:lpstr>
      <vt:lpstr>Prezentacja programu PowerPoint</vt:lpstr>
      <vt:lpstr>Tytuł prezentacji power point tytuł prezentacji power point  Dodatkowe informacje dodatkowe informacje  dodatkowe informacje </vt:lpstr>
      <vt:lpstr>Prezentacja programu PowerPoint</vt:lpstr>
      <vt:lpstr>Prezentacja programu PowerPoint</vt:lpstr>
      <vt:lpstr>Tytuł slajdu Tytuł slajdu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Dodatkowe informacje dodatkowe informacje dodatkowe informacje  Dodatkowe informacje dodatkowe informacje  dodatkowe informacje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 power point tytuł prezentacji power point  Dodatkowe informacje dodatkowe informacje  dodatkowe informacje</dc:title>
  <dc:creator>m.wasilewska</dc:creator>
  <cp:lastModifiedBy>m.wasilewska</cp:lastModifiedBy>
  <cp:revision>14</cp:revision>
  <dcterms:created xsi:type="dcterms:W3CDTF">2018-04-07T12:43:32Z</dcterms:created>
  <dcterms:modified xsi:type="dcterms:W3CDTF">2018-04-07T14:11:29Z</dcterms:modified>
</cp:coreProperties>
</file>