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75" r:id="rId4"/>
    <p:sldId id="276" r:id="rId5"/>
    <p:sldId id="264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6E7"/>
    <a:srgbClr val="4272C3"/>
    <a:srgbClr val="2C4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FF92B9-A8AB-4AD4-BA1B-A1AD4DA19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B61EBE-EF7E-4BBA-8651-8C34874CC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29CA7F-CB74-45D3-B4B9-7EA58846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84A5-EF67-4F8A-9AA0-A554C022AE82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32882E-387C-49D8-8589-00CD1218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472AEA-1984-4ACB-AAEC-3D56CF25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797C-A1B8-4F68-BD01-30448BD0F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116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E1BC69-4844-43AF-B31A-C61374C0E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2D68E4F-3059-4497-B424-790037098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2CF2A5-359B-4A9A-8752-68E8330A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84A5-EF67-4F8A-9AA0-A554C022AE82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259A1F-DD14-46B1-9A5A-C14F858F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2199F9-6A83-45CF-995F-A15E7E63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797C-A1B8-4F68-BD01-30448BD0F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D2A2779-8DAA-4722-8201-C83ED6A4C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65747D4-2042-499F-AD41-B95F018E5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EDD612-35E4-4D8C-949B-EB40E7F8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84A5-EF67-4F8A-9AA0-A554C022AE82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E2DFD6-B57F-48A8-A26C-29027D88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6B117C-D046-4E0E-859B-14E59CFE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797C-A1B8-4F68-BD01-30448BD0F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50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5E4E70-8148-435D-9A4B-879CAB5A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33C515-CADB-46B5-804D-8B194B586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AD53B7-40B3-4564-B13E-944B2F3B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84A5-EF67-4F8A-9AA0-A554C022AE82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EC2566-039F-4683-9D71-6E57E48B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6490B2-C435-460E-AF8D-DC9DFB69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797C-A1B8-4F68-BD01-30448BD0F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53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19676A-F7CF-4B7E-A0EF-253D4712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D40A92-5172-48E5-8C2A-CD624F5C8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8C7EFC-24C1-4387-B47E-68C6C958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84A5-EF67-4F8A-9AA0-A554C022AE82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F73601-6799-4B6A-8AD4-D0A2E890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1267FA0-F6F3-4725-840D-FC2661E1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797C-A1B8-4F68-BD01-30448BD0F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64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0D0BE-52E1-409B-BD68-D85710D7A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0DC8AA-DA2F-440B-92FB-5DE62FDE6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672BC94-E032-44B4-A597-E0B28568D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3A38689-C798-442A-B9CC-CE195005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84A5-EF67-4F8A-9AA0-A554C022AE82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BBB44A8-08AD-4B06-90F7-22EBA911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B12A70-6CB0-4AB4-8043-8FB1D07A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797C-A1B8-4F68-BD01-30448BD0F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69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FB9EA-68C2-467B-B929-D070A758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4354AD-689D-4B52-B891-3DC4A6346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073A13-95AE-4EE6-A6B3-F287839C2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9FFDCB5-2E73-4039-957E-9AE97CD42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0ADFEB9-D053-451E-8EC2-D42A1C7EF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4157164-7938-4D56-9E80-2651C471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84A5-EF67-4F8A-9AA0-A554C022AE82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31A89A3-6618-4894-A338-0888250BD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9D362C1-E081-40C0-8EEE-70B2B8F9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797C-A1B8-4F68-BD01-30448BD0F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27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248EE0-C4B6-4388-9469-0AC2B606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5CCE434-86F3-43B1-A23D-A2E1D9748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84A5-EF67-4F8A-9AA0-A554C022AE82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E803053-01EB-4669-9076-56CE590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AFA831A-C70F-4575-B652-B331A628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797C-A1B8-4F68-BD01-30448BD0F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16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E8B6D58-275F-4BFD-83FD-E994B311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84A5-EF67-4F8A-9AA0-A554C022AE82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BB9EFAA-E41E-416C-B0A8-DBCF65ED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DA79DCC-C297-4036-900E-3F886C94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797C-A1B8-4F68-BD01-30448BD0F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3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D9E2E2-E428-4C89-9BA8-97AFEFB5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2850BA-3CF2-4939-B505-BF38206BB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2B50A18-4B75-49F2-816E-5C92D9B29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F5342B-7D9C-42C3-8C34-00212CE8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84A5-EF67-4F8A-9AA0-A554C022AE82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763BA74-6925-4414-8373-4A80576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AAD1240-D8A9-4F11-B61C-C414B234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797C-A1B8-4F68-BD01-30448BD0F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02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E6AEA8-4719-4D90-AED8-68880D1D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358E172-2ADA-4016-A14E-FBD797F0A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F82CA84-C4AB-4C46-AAEF-6EA4EE0FC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FC030F2-D624-4DA7-A3CD-BB42EF3F7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84A5-EF67-4F8A-9AA0-A554C022AE82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099EFD3-2E7A-4AE9-A93E-1864E0E2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4CEAF5-BAD4-4027-87C7-7EA261D6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797C-A1B8-4F68-BD01-30448BD0F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54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2783654-BD36-4099-9841-E1E31852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23DF480-C706-4A30-8452-6D2D9A0F8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D4EAF6-77E7-4777-8BA2-70C7A2F0D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84A5-EF67-4F8A-9AA0-A554C022AE82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8CDB52-94FA-41AE-9B96-FE5B11C02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B7040E-E21D-4C4E-893F-CEDAF449B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9797C-A1B8-4F68-BD01-30448BD0F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648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82606D-336A-4075-9B36-2D33806E1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2C4E89"/>
                </a:solidFill>
                <a:latin typeface="Bahnschrift SemiBold" panose="020B0502040204020203" pitchFamily="34" charset="0"/>
              </a:rPr>
              <a:t>Tytuł wystąpienia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12F7CFD-008F-4448-B11D-A070BF7E6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1119"/>
            <a:ext cx="12192000" cy="165576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4272C3"/>
                </a:solidFill>
                <a:latin typeface="Bahnschrift SemiBold Condensed" panose="020B0502040204020203" pitchFamily="34" charset="0"/>
              </a:rPr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249025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82606D-336A-4075-9B36-2D33806E1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3992" y="1157198"/>
            <a:ext cx="6351586" cy="2387600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2C4E89"/>
                </a:solidFill>
                <a:latin typeface="Bahnschrift SemiBold" panose="020B0502040204020203" pitchFamily="34" charset="0"/>
              </a:rPr>
              <a:t>Tytuł wystąpienia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12F7CFD-008F-4448-B11D-A070BF7E6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1554" y="3636873"/>
            <a:ext cx="6264023" cy="1655762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4272C3"/>
                </a:solidFill>
                <a:latin typeface="Bahnschrift SemiBold Condensed" panose="020B0502040204020203" pitchFamily="34" charset="0"/>
              </a:rPr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366342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65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4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82606D-336A-4075-9B36-2D33806E1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63245"/>
            <a:ext cx="12192000" cy="23876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2C4E89"/>
                </a:solidFill>
                <a:latin typeface="Bahnschrift SemiBold" panose="020B0502040204020203" pitchFamily="34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7822664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</Words>
  <Application>Microsoft Office PowerPoint</Application>
  <PresentationFormat>Panoramiczny</PresentationFormat>
  <Paragraphs>5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Bahnschrift SemiBold</vt:lpstr>
      <vt:lpstr>Bahnschrift SemiBold Condensed</vt:lpstr>
      <vt:lpstr>Calibri</vt:lpstr>
      <vt:lpstr>Calibri Light</vt:lpstr>
      <vt:lpstr>Motyw pakietu Office</vt:lpstr>
      <vt:lpstr>Tytuł wystąpienia</vt:lpstr>
      <vt:lpstr>Tytuł wystąpienia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wystąpienia</dc:title>
  <dc:creator>user</dc:creator>
  <cp:lastModifiedBy>Sylwia Lewsza</cp:lastModifiedBy>
  <cp:revision>13</cp:revision>
  <dcterms:created xsi:type="dcterms:W3CDTF">2021-11-10T08:30:53Z</dcterms:created>
  <dcterms:modified xsi:type="dcterms:W3CDTF">2022-10-18T10:49:41Z</dcterms:modified>
</cp:coreProperties>
</file>