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5CBA0-3871-CA3F-F0B4-6757E3FBA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BE1CA-EE3F-85ED-8CD0-3EBAA869D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021CC-5B46-084B-C4CB-941C533E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03A75-56A6-766A-1ECC-E410EAFF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7289-37AA-B976-C94E-82864D9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0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C438-166B-74A0-472A-62DB4483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B6A76E-A338-7D84-B7D1-905A2C2AE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CE028-E3D8-335D-4768-935DE1E4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CD7ED-31DD-6D6F-A697-796A99D0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F0E1-63F7-2635-79A4-2BAB04FE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4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975042-6141-3ECB-F02D-29A2AABE8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27C99-8DE8-235D-2565-0DA25CD99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C14F-B6B8-D021-E452-0B3A0D06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7D468-A002-32A6-CEEC-2D9AD10F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37514-CCF2-DDA8-1A6C-64A5259A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7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D7703-04B5-8CE0-256B-5B4A3418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DDD9B-602F-043E-F56B-857FC8924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54C79-B7AA-D4D1-EA68-B0A7ABED9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7D7B4-3F34-BFF5-94E3-E366B082B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29332-1C78-D843-AE77-1E0758F0F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0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A1F5D-4E86-7597-42B6-338E99418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77A31-12BF-2F0F-9D3A-6FE21F86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ACC5-D5D4-A542-C7EB-85FAF064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7F01C-8635-1A2F-76F3-A0869404E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B7A29-E206-4327-606D-7E962C25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3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1201-1768-43F3-AB55-5DD7F943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F8598-6E99-D58F-80F4-6B3BAE75A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465B5-2349-CD33-9FC9-F45290FA8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B96BB-A99C-547E-BC83-C571CF16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C2787-681B-3265-8354-3EAAAD4F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DA155-4185-DD25-BB90-929FA563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4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7BD8-D75A-D4EC-8CD6-848A7ED9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D9753-EC0F-55B9-961B-46A20B004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F6433-9871-EE97-BC69-B419C0489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D375A-5DB2-9C10-0D40-4D44F83A0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689C2-1D26-0847-9C13-334E3C93D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D0134-1275-F2FC-63DC-0FAE846A5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C98534-9483-A490-A66C-0E0D61814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8AE82F-15D7-3513-2B5B-AFE86F881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6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DAE6-A750-523E-6672-CE5ABC86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B0E41B-6E4E-0466-52BC-0E29DB4A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3062E-8C5A-8735-56D6-AD0642BC1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9701A-2921-5B9C-4A46-46AFF27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0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EA275-145B-E9D5-8610-33D291CBF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D3F31F-07CF-581D-A1C6-D72AA321B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C3049B-AD9C-C978-D1FD-4F815858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F925D-AFB9-AF6D-1547-C327D3446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FD0A1-D39C-9AA8-F024-541A411FA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D6668-1A5B-74C4-690E-EB9BD1139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8DE05-5A80-B9E4-2564-A6B6F9A3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5F08A-DC9C-AFDB-767A-13342E9BD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FADA9-5D98-60E0-FE49-16A141EA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5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ECEC-EB19-1729-E7A4-383C50D2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2A673-9E0B-D732-F819-308ABC24F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EB5D1-FFCF-F32B-68E8-B5EE2A270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496CC-32AF-C5C0-69DC-86790F986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2C63F-AA46-C0A5-1C72-B1F4603B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9B866-2305-AA99-F1D2-CC20D637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1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367356-60C3-770F-9355-8C541AB9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8143C-957B-F3C0-B8CC-82D2DF4EE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E3A00-99DB-962C-ECDB-B64A24D10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5A45-F388-4A1C-B880-5C8FBA41F690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BFE9B-C0E8-7E3A-C598-97A637149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7BAC1-AE25-7A79-23BA-8BCF48D64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18C96-3929-49BC-8263-D9C9E321D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E8A25A1-4041-FD5D-EBDF-C442360D6E7F}"/>
              </a:ext>
            </a:extLst>
          </p:cNvPr>
          <p:cNvSpPr txBox="1"/>
          <p:nvPr/>
        </p:nvSpPr>
        <p:spPr>
          <a:xfrm>
            <a:off x="2136710" y="475860"/>
            <a:ext cx="7016621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100" dirty="0"/>
              <a:t>TYTUŁ PREZENTACJI</a:t>
            </a:r>
            <a:endParaRPr lang="en-US" sz="4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9D32D6-7BAB-64FC-CF3C-0CE4B7CCE318}"/>
              </a:ext>
            </a:extLst>
          </p:cNvPr>
          <p:cNvSpPr txBox="1"/>
          <p:nvPr/>
        </p:nvSpPr>
        <p:spPr>
          <a:xfrm>
            <a:off x="511628" y="1572212"/>
            <a:ext cx="1116874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4100" dirty="0"/>
          </a:p>
          <a:p>
            <a:pPr algn="ctr"/>
            <a:endParaRPr lang="pl-PL" sz="4100" dirty="0"/>
          </a:p>
          <a:p>
            <a:pPr algn="ctr"/>
            <a:endParaRPr lang="pl-PL" sz="4100" dirty="0"/>
          </a:p>
          <a:p>
            <a:pPr algn="ctr"/>
            <a:r>
              <a:rPr lang="pl-PL" sz="4100" dirty="0"/>
              <a:t>PREZENTACJA</a:t>
            </a:r>
          </a:p>
          <a:p>
            <a:pPr algn="ctr"/>
            <a:endParaRPr lang="pl-PL" sz="4100" dirty="0"/>
          </a:p>
          <a:p>
            <a:pPr algn="ctr"/>
            <a:endParaRPr lang="en-US" sz="4100" dirty="0"/>
          </a:p>
        </p:txBody>
      </p:sp>
      <p:pic>
        <p:nvPicPr>
          <p:cNvPr id="11" name="Picture 10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E76F559A-34B1-67E9-B2AE-C785634F6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742" y="413103"/>
            <a:ext cx="821095" cy="821095"/>
          </a:xfrm>
          <a:prstGeom prst="rect">
            <a:avLst/>
          </a:prstGeom>
        </p:spPr>
      </p:pic>
      <p:pic>
        <p:nvPicPr>
          <p:cNvPr id="12" name="Picture 11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72BC68A-E453-2303-3F9A-A59FE0FFB4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146" y="413104"/>
            <a:ext cx="821095" cy="82109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34E0A4C-6BF8-97A1-D743-CC7EE31E16F3}"/>
              </a:ext>
            </a:extLst>
          </p:cNvPr>
          <p:cNvSpPr txBox="1"/>
          <p:nvPr/>
        </p:nvSpPr>
        <p:spPr>
          <a:xfrm>
            <a:off x="9733383" y="1295213"/>
            <a:ext cx="64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LOGO SKN</a:t>
            </a:r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2C63B3-4F39-D976-6E2A-ACD3470DDEF3}"/>
              </a:ext>
            </a:extLst>
          </p:cNvPr>
          <p:cNvSpPr txBox="1"/>
          <p:nvPr/>
        </p:nvSpPr>
        <p:spPr>
          <a:xfrm>
            <a:off x="10854612" y="1295213"/>
            <a:ext cx="892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LOGO WYDZIAŁU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738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4CAE4931571045AE53E66A9F3D0A79" ma:contentTypeVersion="12" ma:contentTypeDescription="Utwórz nowy dokument." ma:contentTypeScope="" ma:versionID="6d408ac75fa91445ce2dcc8171f96621">
  <xsd:schema xmlns:xsd="http://www.w3.org/2001/XMLSchema" xmlns:xs="http://www.w3.org/2001/XMLSchema" xmlns:p="http://schemas.microsoft.com/office/2006/metadata/properties" xmlns:ns2="063f49f7-48ec-453b-a3b7-24f1b00b12ca" xmlns:ns3="ec906be1-d8d8-44dd-a7cf-3eb8baca3ac5" targetNamespace="http://schemas.microsoft.com/office/2006/metadata/properties" ma:root="true" ma:fieldsID="720a0dae5745b7e3fb83b2a0567185ce" ns2:_="" ns3:_="">
    <xsd:import namespace="063f49f7-48ec-453b-a3b7-24f1b00b12ca"/>
    <xsd:import namespace="ec906be1-d8d8-44dd-a7cf-3eb8baca3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49f7-48ec-453b-a3b7-24f1b00b12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6" nillable="true" ma:taxonomy="true" ma:internalName="lcf76f155ced4ddcb4097134ff3c332f" ma:taxonomyFieldName="MediaServiceImageTags" ma:displayName="Tagi obrazów" ma:readOnly="false" ma:fieldId="{5cf76f15-5ced-4ddc-b409-7134ff3c332f}" ma:taxonomyMulti="true" ma:sspId="7114da59-c695-4e72-ba64-2deba38e3f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06be1-d8d8-44dd-a7cf-3eb8baca3ac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22b70ea-5a63-4839-b9a7-b795a7495017}" ma:internalName="TaxCatchAll" ma:showField="CatchAllData" ma:web="ec906be1-d8d8-44dd-a7cf-3eb8baca3a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c906be1-d8d8-44dd-a7cf-3eb8baca3ac5" xsi:nil="true"/>
    <lcf76f155ced4ddcb4097134ff3c332f xmlns="063f49f7-48ec-453b-a3b7-24f1b00b12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8A6A86-E5C8-41ED-B368-554198EAD835}"/>
</file>

<file path=customXml/itemProps2.xml><?xml version="1.0" encoding="utf-8"?>
<ds:datastoreItem xmlns:ds="http://schemas.openxmlformats.org/officeDocument/2006/customXml" ds:itemID="{739FE4E5-5880-4B8D-807D-BE5EA755772D}"/>
</file>

<file path=customXml/itemProps3.xml><?xml version="1.0" encoding="utf-8"?>
<ds:datastoreItem xmlns:ds="http://schemas.openxmlformats.org/officeDocument/2006/customXml" ds:itemID="{EBDD9B5B-A58C-4448-B7FC-724BA996E1C5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Bartosz Śliwecki</dc:creator>
  <cp:lastModifiedBy>Bartosz Śliwecki</cp:lastModifiedBy>
  <cp:revision>1</cp:revision>
  <dcterms:created xsi:type="dcterms:W3CDTF">2022-10-09T15:31:47Z</dcterms:created>
  <dcterms:modified xsi:type="dcterms:W3CDTF">2022-10-09T16:58:06Z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0x0101001C4CAE4931571045AE53E66A9F3D0A79</vt:lpwstr>
  </property>
</Properties>
</file>