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0" r:id="rId3"/>
    <p:sldId id="261" r:id="rId4"/>
    <p:sldId id="262" r:id="rId5"/>
    <p:sldId id="264" r:id="rId6"/>
    <p:sldId id="263" r:id="rId7"/>
    <p:sldId id="265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3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C373D-9E9E-49EA-BF53-4E53B06BC6B6}" v="6" dt="2024-07-07T16:03:34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a Dowbysz" userId="S::adriana.dowbysz@st.pb.edu.pl::2d4c5174-f078-4492-9e8a-bbcd72916c38" providerId="AD" clId="Web-{01BDE52F-5D59-DE28-23D1-69DDAA046CDB}"/>
    <pc:docChg chg="modSld">
      <pc:chgData name="Adriana Dowbysz" userId="S::adriana.dowbysz@st.pb.edu.pl::2d4c5174-f078-4492-9e8a-bbcd72916c38" providerId="AD" clId="Web-{01BDE52F-5D59-DE28-23D1-69DDAA046CDB}" dt="2024-06-24T16:53:42.574" v="7" actId="20577"/>
      <pc:docMkLst>
        <pc:docMk/>
      </pc:docMkLst>
      <pc:sldChg chg="modSp">
        <pc:chgData name="Adriana Dowbysz" userId="S::adriana.dowbysz@st.pb.edu.pl::2d4c5174-f078-4492-9e8a-bbcd72916c38" providerId="AD" clId="Web-{01BDE52F-5D59-DE28-23D1-69DDAA046CDB}" dt="2024-06-24T16:53:42.574" v="7" actId="20577"/>
        <pc:sldMkLst>
          <pc:docMk/>
          <pc:sldMk cId="1162369884" sldId="264"/>
        </pc:sldMkLst>
        <pc:spChg chg="mod">
          <ac:chgData name="Adriana Dowbysz" userId="S::adriana.dowbysz@st.pb.edu.pl::2d4c5174-f078-4492-9e8a-bbcd72916c38" providerId="AD" clId="Web-{01BDE52F-5D59-DE28-23D1-69DDAA046CDB}" dt="2024-06-24T16:53:33.448" v="2" actId="20577"/>
          <ac:spMkLst>
            <pc:docMk/>
            <pc:sldMk cId="1162369884" sldId="264"/>
            <ac:spMk id="3" creationId="{00000000-0000-0000-0000-000000000000}"/>
          </ac:spMkLst>
        </pc:spChg>
        <pc:spChg chg="mod">
          <ac:chgData name="Adriana Dowbysz" userId="S::adriana.dowbysz@st.pb.edu.pl::2d4c5174-f078-4492-9e8a-bbcd72916c38" providerId="AD" clId="Web-{01BDE52F-5D59-DE28-23D1-69DDAA046CDB}" dt="2024-06-24T16:53:36.276" v="5" actId="20577"/>
          <ac:spMkLst>
            <pc:docMk/>
            <pc:sldMk cId="1162369884" sldId="264"/>
            <ac:spMk id="6" creationId="{00000000-0000-0000-0000-000000000000}"/>
          </ac:spMkLst>
        </pc:spChg>
        <pc:spChg chg="mod">
          <ac:chgData name="Adriana Dowbysz" userId="S::adriana.dowbysz@st.pb.edu.pl::2d4c5174-f078-4492-9e8a-bbcd72916c38" providerId="AD" clId="Web-{01BDE52F-5D59-DE28-23D1-69DDAA046CDB}" dt="2024-06-24T16:53:42.574" v="7" actId="20577"/>
          <ac:spMkLst>
            <pc:docMk/>
            <pc:sldMk cId="1162369884" sldId="264"/>
            <ac:spMk id="7" creationId="{00000000-0000-0000-0000-000000000000}"/>
          </ac:spMkLst>
        </pc:spChg>
      </pc:sldChg>
    </pc:docChg>
  </pc:docChgLst>
  <pc:docChgLst>
    <pc:chgData name="Adriana Dowbysz" userId="2d4c5174-f078-4492-9e8a-bbcd72916c38" providerId="ADAL" clId="{BFCC373D-9E9E-49EA-BF53-4E53B06BC6B6}"/>
    <pc:docChg chg="undo custSel modSld modMainMaster">
      <pc:chgData name="Adriana Dowbysz" userId="2d4c5174-f078-4492-9e8a-bbcd72916c38" providerId="ADAL" clId="{BFCC373D-9E9E-49EA-BF53-4E53B06BC6B6}" dt="2024-07-07T16:03:34.999" v="18"/>
      <pc:docMkLst>
        <pc:docMk/>
      </pc:docMkLst>
      <pc:sldChg chg="modSp mod">
        <pc:chgData name="Adriana Dowbysz" userId="2d4c5174-f078-4492-9e8a-bbcd72916c38" providerId="ADAL" clId="{BFCC373D-9E9E-49EA-BF53-4E53B06BC6B6}" dt="2024-07-07T16:02:34.253" v="7" actId="27636"/>
        <pc:sldMkLst>
          <pc:docMk/>
          <pc:sldMk cId="3776129626" sldId="261"/>
        </pc:sldMkLst>
        <pc:spChg chg="mod">
          <ac:chgData name="Adriana Dowbysz" userId="2d4c5174-f078-4492-9e8a-bbcd72916c38" providerId="ADAL" clId="{BFCC373D-9E9E-49EA-BF53-4E53B06BC6B6}" dt="2024-07-07T16:02:34.253" v="7" actId="27636"/>
          <ac:spMkLst>
            <pc:docMk/>
            <pc:sldMk cId="3776129626" sldId="261"/>
            <ac:spMk id="2" creationId="{00000000-0000-0000-0000-000000000000}"/>
          </ac:spMkLst>
        </pc:spChg>
      </pc:sldChg>
      <pc:sldMasterChg chg="modSldLayout">
        <pc:chgData name="Adriana Dowbysz" userId="2d4c5174-f078-4492-9e8a-bbcd72916c38" providerId="ADAL" clId="{BFCC373D-9E9E-49EA-BF53-4E53B06BC6B6}" dt="2024-07-07T16:03:34.999" v="18"/>
        <pc:sldMasterMkLst>
          <pc:docMk/>
          <pc:sldMasterMk cId="502139762" sldId="2147483648"/>
        </pc:sldMasterMkLst>
        <pc:sldLayoutChg chg="modSp mod">
          <pc:chgData name="Adriana Dowbysz" userId="2d4c5174-f078-4492-9e8a-bbcd72916c38" providerId="ADAL" clId="{BFCC373D-9E9E-49EA-BF53-4E53B06BC6B6}" dt="2024-07-07T16:02:49.881" v="10" actId="2711"/>
          <pc:sldLayoutMkLst>
            <pc:docMk/>
            <pc:sldMasterMk cId="502139762" sldId="2147483648"/>
            <pc:sldLayoutMk cId="4099553829" sldId="2147483649"/>
          </pc:sldLayoutMkLst>
          <pc:spChg chg="mod">
            <ac:chgData name="Adriana Dowbysz" userId="2d4c5174-f078-4492-9e8a-bbcd72916c38" providerId="ADAL" clId="{BFCC373D-9E9E-49EA-BF53-4E53B06BC6B6}" dt="2024-07-07T16:02:49.881" v="10" actId="2711"/>
            <ac:spMkLst>
              <pc:docMk/>
              <pc:sldMasterMk cId="502139762" sldId="2147483648"/>
              <pc:sldLayoutMk cId="4099553829" sldId="2147483649"/>
              <ac:spMk id="2" creationId="{00000000-0000-0000-0000-000000000000}"/>
            </ac:spMkLst>
          </pc:spChg>
          <pc:spChg chg="mod">
            <ac:chgData name="Adriana Dowbysz" userId="2d4c5174-f078-4492-9e8a-bbcd72916c38" providerId="ADAL" clId="{BFCC373D-9E9E-49EA-BF53-4E53B06BC6B6}" dt="2024-07-07T16:02:38.264" v="8" actId="2711"/>
            <ac:spMkLst>
              <pc:docMk/>
              <pc:sldMasterMk cId="502139762" sldId="2147483648"/>
              <pc:sldLayoutMk cId="4099553829" sldId="2147483649"/>
              <ac:spMk id="3" creationId="{00000000-0000-0000-0000-000000000000}"/>
            </ac:spMkLst>
          </pc:spChg>
          <pc:spChg chg="mod">
            <ac:chgData name="Adriana Dowbysz" userId="2d4c5174-f078-4492-9e8a-bbcd72916c38" providerId="ADAL" clId="{BFCC373D-9E9E-49EA-BF53-4E53B06BC6B6}" dt="2024-07-07T16:02:24.626" v="5" actId="1076"/>
            <ac:spMkLst>
              <pc:docMk/>
              <pc:sldMasterMk cId="502139762" sldId="2147483648"/>
              <pc:sldLayoutMk cId="4099553829" sldId="2147483649"/>
              <ac:spMk id="21" creationId="{B4EBD715-6FA2-8D87-EB4E-02C659D3BE8E}"/>
            </ac:spMkLst>
          </pc:spChg>
          <pc:picChg chg="mod">
            <ac:chgData name="Adriana Dowbysz" userId="2d4c5174-f078-4492-9e8a-bbcd72916c38" providerId="ADAL" clId="{BFCC373D-9E9E-49EA-BF53-4E53B06BC6B6}" dt="2024-07-07T16:02:24.626" v="5" actId="1076"/>
            <ac:picMkLst>
              <pc:docMk/>
              <pc:sldMasterMk cId="502139762" sldId="2147483648"/>
              <pc:sldLayoutMk cId="4099553829" sldId="2147483649"/>
              <ac:picMk id="22" creationId="{5B16D970-8C61-958D-9150-AC079DE09E20}"/>
            </ac:picMkLst>
          </pc:picChg>
        </pc:sldLayoutChg>
        <pc:sldLayoutChg chg="addSp delSp modSp mod">
          <pc:chgData name="Adriana Dowbysz" userId="2d4c5174-f078-4492-9e8a-bbcd72916c38" providerId="ADAL" clId="{BFCC373D-9E9E-49EA-BF53-4E53B06BC6B6}" dt="2024-07-07T16:03:34.999" v="18"/>
          <pc:sldLayoutMkLst>
            <pc:docMk/>
            <pc:sldMasterMk cId="502139762" sldId="2147483648"/>
            <pc:sldLayoutMk cId="2644705108" sldId="2147483658"/>
          </pc:sldLayoutMkLst>
          <pc:spChg chg="add del mod">
            <ac:chgData name="Adriana Dowbysz" userId="2d4c5174-f078-4492-9e8a-bbcd72916c38" providerId="ADAL" clId="{BFCC373D-9E9E-49EA-BF53-4E53B06BC6B6}" dt="2024-07-07T16:03:33.582" v="16" actId="478"/>
            <ac:spMkLst>
              <pc:docMk/>
              <pc:sldMasterMk cId="502139762" sldId="2147483648"/>
              <pc:sldLayoutMk cId="2644705108" sldId="2147483658"/>
              <ac:spMk id="4" creationId="{1B01465E-8059-B54A-C3DA-72BCFAC85B43}"/>
            </ac:spMkLst>
          </pc:spChg>
          <pc:spChg chg="del">
            <ac:chgData name="Adriana Dowbysz" userId="2d4c5174-f078-4492-9e8a-bbcd72916c38" providerId="ADAL" clId="{BFCC373D-9E9E-49EA-BF53-4E53B06BC6B6}" dt="2024-07-07T16:03:20.681" v="11" actId="478"/>
            <ac:spMkLst>
              <pc:docMk/>
              <pc:sldMasterMk cId="502139762" sldId="2147483648"/>
              <pc:sldLayoutMk cId="2644705108" sldId="2147483658"/>
              <ac:spMk id="21" creationId="{B4EBD715-6FA2-8D87-EB4E-02C659D3BE8E}"/>
            </ac:spMkLst>
          </pc:spChg>
          <pc:spChg chg="add mod">
            <ac:chgData name="Adriana Dowbysz" userId="2d4c5174-f078-4492-9e8a-bbcd72916c38" providerId="ADAL" clId="{BFCC373D-9E9E-49EA-BF53-4E53B06BC6B6}" dt="2024-07-07T16:03:34.999" v="18"/>
            <ac:spMkLst>
              <pc:docMk/>
              <pc:sldMasterMk cId="502139762" sldId="2147483648"/>
              <pc:sldLayoutMk cId="2644705108" sldId="2147483658"/>
              <ac:spMk id="23" creationId="{AE7A4F6E-C7C5-6268-94C5-0A9EFC0DAEFD}"/>
            </ac:spMkLst>
          </pc:spChg>
          <pc:grpChg chg="add del">
            <ac:chgData name="Adriana Dowbysz" userId="2d4c5174-f078-4492-9e8a-bbcd72916c38" providerId="ADAL" clId="{BFCC373D-9E9E-49EA-BF53-4E53B06BC6B6}" dt="2024-07-07T16:03:22.452" v="13" actId="478"/>
            <ac:grpSpMkLst>
              <pc:docMk/>
              <pc:sldMasterMk cId="502139762" sldId="2147483648"/>
              <pc:sldLayoutMk cId="2644705108" sldId="2147483658"/>
              <ac:grpSpMk id="7" creationId="{00000000-0000-0000-0000-000000000000}"/>
            </ac:grpSpMkLst>
          </pc:grpChg>
          <pc:grpChg chg="del">
            <ac:chgData name="Adriana Dowbysz" userId="2d4c5174-f078-4492-9e8a-bbcd72916c38" providerId="ADAL" clId="{BFCC373D-9E9E-49EA-BF53-4E53B06BC6B6}" dt="2024-07-07T16:03:24.818" v="14" actId="478"/>
            <ac:grpSpMkLst>
              <pc:docMk/>
              <pc:sldMasterMk cId="502139762" sldId="2147483648"/>
              <pc:sldLayoutMk cId="2644705108" sldId="2147483658"/>
              <ac:grpSpMk id="13" creationId="{00000000-0000-0000-0000-000000000000}"/>
            </ac:grpSpMkLst>
          </pc:grpChg>
          <pc:grpChg chg="del">
            <ac:chgData name="Adriana Dowbysz" userId="2d4c5174-f078-4492-9e8a-bbcd72916c38" providerId="ADAL" clId="{BFCC373D-9E9E-49EA-BF53-4E53B06BC6B6}" dt="2024-07-07T16:03:20.681" v="11" actId="478"/>
            <ac:grpSpMkLst>
              <pc:docMk/>
              <pc:sldMasterMk cId="502139762" sldId="2147483648"/>
              <pc:sldLayoutMk cId="2644705108" sldId="2147483658"/>
              <ac:grpSpMk id="20" creationId="{00000000-0000-0000-0000-000000000000}"/>
            </ac:grpSpMkLst>
          </pc:grpChg>
          <pc:picChg chg="add del mod">
            <ac:chgData name="Adriana Dowbysz" userId="2d4c5174-f078-4492-9e8a-bbcd72916c38" providerId="ADAL" clId="{BFCC373D-9E9E-49EA-BF53-4E53B06BC6B6}" dt="2024-07-07T16:03:34.215" v="17" actId="478"/>
            <ac:picMkLst>
              <pc:docMk/>
              <pc:sldMasterMk cId="502139762" sldId="2147483648"/>
              <pc:sldLayoutMk cId="2644705108" sldId="2147483658"/>
              <ac:picMk id="6" creationId="{48C3D0AE-7B97-AAA9-6076-F025B0D4A597}"/>
            </ac:picMkLst>
          </pc:picChg>
          <pc:picChg chg="del">
            <ac:chgData name="Adriana Dowbysz" userId="2d4c5174-f078-4492-9e8a-bbcd72916c38" providerId="ADAL" clId="{BFCC373D-9E9E-49EA-BF53-4E53B06BC6B6}" dt="2024-07-07T16:03:24.818" v="14" actId="478"/>
            <ac:picMkLst>
              <pc:docMk/>
              <pc:sldMasterMk cId="502139762" sldId="2147483648"/>
              <pc:sldLayoutMk cId="2644705108" sldId="2147483658"/>
              <ac:picMk id="22" creationId="{5B16D970-8C61-958D-9150-AC079DE09E20}"/>
            </ac:picMkLst>
          </pc:picChg>
          <pc:picChg chg="add mod">
            <ac:chgData name="Adriana Dowbysz" userId="2d4c5174-f078-4492-9e8a-bbcd72916c38" providerId="ADAL" clId="{BFCC373D-9E9E-49EA-BF53-4E53B06BC6B6}" dt="2024-07-07T16:03:34.999" v="18"/>
            <ac:picMkLst>
              <pc:docMk/>
              <pc:sldMasterMk cId="502139762" sldId="2147483648"/>
              <pc:sldLayoutMk cId="2644705108" sldId="2147483658"/>
              <ac:picMk id="24" creationId="{D8BB7402-5F34-E8B5-0ECD-AC777D7D2C72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CC544B95-3646-2363-3CF2-2C04FF554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8275375" y="93905"/>
            <a:ext cx="1913371" cy="936383"/>
          </a:xfrm>
          <a:prstGeom prst="rect">
            <a:avLst/>
          </a:prstGeom>
        </p:spPr>
      </p:pic>
      <p:grpSp>
        <p:nvGrpSpPr>
          <p:cNvPr id="7" name="Grupa 6"/>
          <p:cNvGrpSpPr/>
          <p:nvPr userDrawn="1"/>
        </p:nvGrpSpPr>
        <p:grpSpPr>
          <a:xfrm>
            <a:off x="-2" y="-1304"/>
            <a:ext cx="12192003" cy="6859304"/>
            <a:chOff x="-2" y="-1304"/>
            <a:chExt cx="12192003" cy="6859304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28A63E9-2D7B-0E5E-993D-DE832CA6CB8D}"/>
                </a:ext>
              </a:extLst>
            </p:cNvPr>
            <p:cNvSpPr/>
            <p:nvPr userDrawn="1"/>
          </p:nvSpPr>
          <p:spPr>
            <a:xfrm rot="5400000">
              <a:off x="-2667001" y="2665695"/>
              <a:ext cx="6858000" cy="1524002"/>
            </a:xfrm>
            <a:custGeom>
              <a:avLst/>
              <a:gdLst/>
              <a:ahLst/>
              <a:cxnLst/>
              <a:rect l="l" t="t" r="r" b="b"/>
              <a:pathLst>
                <a:path w="10287000" h="3948600">
                  <a:moveTo>
                    <a:pt x="0" y="0"/>
                  </a:moveTo>
                  <a:lnTo>
                    <a:pt x="10287000" y="0"/>
                  </a:lnTo>
                  <a:lnTo>
                    <a:pt x="10287000" y="3948600"/>
                  </a:lnTo>
                  <a:lnTo>
                    <a:pt x="0" y="3948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b="-3918"/>
              </a:stretch>
            </a:blipFill>
          </p:spPr>
          <p:txBody>
            <a:bodyPr/>
            <a:lstStyle/>
            <a:p>
              <a:endParaRPr lang="pl-PL"/>
            </a:p>
          </p:txBody>
        </p:sp>
        <p:grpSp>
          <p:nvGrpSpPr>
            <p:cNvPr id="13" name="Grupa 12"/>
            <p:cNvGrpSpPr/>
            <p:nvPr userDrawn="1"/>
          </p:nvGrpSpPr>
          <p:grpSpPr>
            <a:xfrm>
              <a:off x="2221709" y="0"/>
              <a:ext cx="9970292" cy="6858000"/>
              <a:chOff x="2221709" y="0"/>
              <a:chExt cx="9970292" cy="6858000"/>
            </a:xfrm>
          </p:grpSpPr>
          <p:sp>
            <p:nvSpPr>
              <p:cNvPr id="19" name="Freeform 6">
                <a:extLst>
                  <a:ext uri="{FF2B5EF4-FFF2-40B4-BE49-F238E27FC236}">
                    <a16:creationId xmlns:a16="http://schemas.microsoft.com/office/drawing/2014/main" id="{8456BA10-A273-104E-30FF-541E3C485313}"/>
                  </a:ext>
                </a:extLst>
              </p:cNvPr>
              <p:cNvSpPr/>
              <p:nvPr userDrawn="1"/>
            </p:nvSpPr>
            <p:spPr>
              <a:xfrm rot="5400000" flipH="1" flipV="1">
                <a:off x="7875664" y="2541662"/>
                <a:ext cx="6858000" cy="1774675"/>
              </a:xfrm>
              <a:custGeom>
                <a:avLst/>
                <a:gdLst/>
                <a:ahLst/>
                <a:cxnLst/>
                <a:rect l="l" t="t" r="r" b="b"/>
                <a:pathLst>
                  <a:path w="10287000" h="3948600">
                    <a:moveTo>
                      <a:pt x="0" y="0"/>
                    </a:moveTo>
                    <a:lnTo>
                      <a:pt x="10287000" y="0"/>
                    </a:lnTo>
                    <a:lnTo>
                      <a:pt x="10287000" y="3948600"/>
                    </a:lnTo>
                    <a:lnTo>
                      <a:pt x="0" y="394860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 b="-26821"/>
                </a:stretch>
              </a:blipFill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1" name="TextBox 11">
                <a:extLst>
                  <a:ext uri="{FF2B5EF4-FFF2-40B4-BE49-F238E27FC236}">
                    <a16:creationId xmlns:a16="http://schemas.microsoft.com/office/drawing/2014/main" id="{B4EBD715-6FA2-8D87-EB4E-02C659D3BE8E}"/>
                  </a:ext>
                </a:extLst>
              </p:cNvPr>
              <p:cNvSpPr txBox="1"/>
              <p:nvPr userDrawn="1"/>
            </p:nvSpPr>
            <p:spPr>
              <a:xfrm>
                <a:off x="2221709" y="383601"/>
                <a:ext cx="6053666" cy="3077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pl-PL" sz="2000" dirty="0">
                    <a:solidFill>
                      <a:srgbClr val="013378"/>
                    </a:solidFill>
                    <a:latin typeface="Century Gothic" panose="020B0502020202020204" pitchFamily="34" charset="0"/>
                  </a:rPr>
                  <a:t>3</a:t>
                </a:r>
                <a:r>
                  <a:rPr lang="pl-PL" sz="2000" baseline="30000" dirty="0">
                    <a:solidFill>
                      <a:srgbClr val="013378"/>
                    </a:solidFill>
                    <a:latin typeface="Century Gothic" panose="020B0502020202020204" pitchFamily="34" charset="0"/>
                  </a:rPr>
                  <a:t>rd</a:t>
                </a:r>
                <a:r>
                  <a:rPr lang="pl-PL" sz="2000" dirty="0">
                    <a:solidFill>
                      <a:srgbClr val="013378"/>
                    </a:solidFill>
                    <a:latin typeface="Century Gothic" panose="020B0502020202020204" pitchFamily="34" charset="0"/>
                  </a:rPr>
                  <a:t> I</a:t>
                </a:r>
                <a:r>
                  <a:rPr lang="en-US" sz="2000" dirty="0">
                    <a:solidFill>
                      <a:srgbClr val="013378"/>
                    </a:solidFill>
                    <a:latin typeface="Century Gothic" panose="020B0502020202020204" pitchFamily="34" charset="0"/>
                  </a:rPr>
                  <a:t>nternational Young Researchers Conference</a:t>
                </a:r>
              </a:p>
            </p:txBody>
          </p:sp>
        </p:grp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>
                <a:latin typeface="Century Gothic" panose="020B0502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</p:spTree>
    <p:extLst>
      <p:ext uri="{BB962C8B-B14F-4D97-AF65-F5344CB8AC3E}">
        <p14:creationId xmlns:p14="http://schemas.microsoft.com/office/powerpoint/2010/main" val="409955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6771" y="1254223"/>
            <a:ext cx="4905285" cy="1990086"/>
          </a:xfrm>
        </p:spPr>
        <p:txBody>
          <a:bodyPr>
            <a:no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0" name="Prostokąt 39">
            <a:extLst>
              <a:ext uri="{FF2B5EF4-FFF2-40B4-BE49-F238E27FC236}">
                <a16:creationId xmlns:a16="http://schemas.microsoft.com/office/drawing/2014/main" id="{6F176363-2585-7BDF-3CD8-E4CAE2E013A9}"/>
              </a:ext>
            </a:extLst>
          </p:cNvPr>
          <p:cNvSpPr/>
          <p:nvPr userDrawn="1"/>
        </p:nvSpPr>
        <p:spPr>
          <a:xfrm>
            <a:off x="6096001" y="1254223"/>
            <a:ext cx="4907840" cy="1990088"/>
          </a:xfrm>
          <a:prstGeom prst="rect">
            <a:avLst/>
          </a:prstGeom>
          <a:noFill/>
          <a:ln>
            <a:solidFill>
              <a:srgbClr val="0133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FD97A3C9-65C9-FE42-83E7-C21311476851}"/>
              </a:ext>
            </a:extLst>
          </p:cNvPr>
          <p:cNvSpPr/>
          <p:nvPr userDrawn="1"/>
        </p:nvSpPr>
        <p:spPr>
          <a:xfrm rot="5400000">
            <a:off x="-2788621" y="2788620"/>
            <a:ext cx="6858000" cy="1280757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1575" b="-26399"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45" name="TextBox 11">
            <a:extLst>
              <a:ext uri="{FF2B5EF4-FFF2-40B4-BE49-F238E27FC236}">
                <a16:creationId xmlns:a16="http://schemas.microsoft.com/office/drawing/2014/main" id="{B39B5C4E-D297-37A3-346D-6EA46F16053E}"/>
              </a:ext>
            </a:extLst>
          </p:cNvPr>
          <p:cNvSpPr txBox="1"/>
          <p:nvPr userDrawn="1"/>
        </p:nvSpPr>
        <p:spPr>
          <a:xfrm>
            <a:off x="3871324" y="243765"/>
            <a:ext cx="6776844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pl-PL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3</a:t>
            </a:r>
            <a:r>
              <a:rPr lang="pl-PL" sz="1600" baseline="300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rd</a:t>
            </a:r>
            <a:r>
              <a:rPr lang="en-US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 International Young Researchers Conference</a:t>
            </a:r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C0BBA351-3510-F741-624E-AFAF7A85080C}"/>
              </a:ext>
            </a:extLst>
          </p:cNvPr>
          <p:cNvSpPr/>
          <p:nvPr userDrawn="1"/>
        </p:nvSpPr>
        <p:spPr>
          <a:xfrm flipH="1">
            <a:off x="9067087" y="5614881"/>
            <a:ext cx="3124910" cy="1268521"/>
          </a:xfrm>
          <a:custGeom>
            <a:avLst/>
            <a:gdLst/>
            <a:ahLst/>
            <a:cxnLst/>
            <a:rect l="l" t="t" r="r" b="b"/>
            <a:pathLst>
              <a:path w="5387794" h="3075940">
                <a:moveTo>
                  <a:pt x="5387794" y="0"/>
                </a:moveTo>
                <a:lnTo>
                  <a:pt x="0" y="0"/>
                </a:lnTo>
                <a:lnTo>
                  <a:pt x="0" y="3075941"/>
                </a:lnTo>
                <a:lnTo>
                  <a:pt x="5387794" y="3075941"/>
                </a:lnTo>
                <a:lnTo>
                  <a:pt x="538779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7" name="AutoShape 5">
            <a:extLst>
              <a:ext uri="{FF2B5EF4-FFF2-40B4-BE49-F238E27FC236}">
                <a16:creationId xmlns:a16="http://schemas.microsoft.com/office/drawing/2014/main" id="{96E3168F-8B3A-F729-E842-F2790F43AA2F}"/>
              </a:ext>
            </a:extLst>
          </p:cNvPr>
          <p:cNvSpPr/>
          <p:nvPr userDrawn="1"/>
        </p:nvSpPr>
        <p:spPr>
          <a:xfrm flipV="1">
            <a:off x="1076770" y="764234"/>
            <a:ext cx="11115229" cy="8969"/>
          </a:xfrm>
          <a:prstGeom prst="line">
            <a:avLst/>
          </a:prstGeom>
          <a:ln w="3810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48" name="AutoShape 6">
            <a:extLst>
              <a:ext uri="{FF2B5EF4-FFF2-40B4-BE49-F238E27FC236}">
                <a16:creationId xmlns:a16="http://schemas.microsoft.com/office/drawing/2014/main" id="{4E1128EA-1833-0F8B-1762-A1241F88C54A}"/>
              </a:ext>
            </a:extLst>
          </p:cNvPr>
          <p:cNvSpPr/>
          <p:nvPr userDrawn="1"/>
        </p:nvSpPr>
        <p:spPr>
          <a:xfrm>
            <a:off x="3384135" y="887596"/>
            <a:ext cx="8807864" cy="9335"/>
          </a:xfrm>
          <a:prstGeom prst="line">
            <a:avLst/>
          </a:prstGeom>
          <a:ln w="38100" cap="flat">
            <a:solidFill>
              <a:srgbClr val="3F72C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49" name="AutoShape 7">
            <a:extLst>
              <a:ext uri="{FF2B5EF4-FFF2-40B4-BE49-F238E27FC236}">
                <a16:creationId xmlns:a16="http://schemas.microsoft.com/office/drawing/2014/main" id="{FF65CF59-DB1C-80BE-535E-0BB401DDCDFD}"/>
              </a:ext>
            </a:extLst>
          </p:cNvPr>
          <p:cNvSpPr/>
          <p:nvPr userDrawn="1"/>
        </p:nvSpPr>
        <p:spPr>
          <a:xfrm>
            <a:off x="5711999" y="1039250"/>
            <a:ext cx="6480000" cy="0"/>
          </a:xfrm>
          <a:prstGeom prst="line">
            <a:avLst/>
          </a:prstGeom>
          <a:ln w="38100" cap="flat">
            <a:solidFill>
              <a:srgbClr val="B3BED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dirty="0"/>
          </a:p>
        </p:txBody>
      </p:sp>
      <p:sp>
        <p:nvSpPr>
          <p:cNvPr id="50" name="AutoShape 5">
            <a:extLst>
              <a:ext uri="{FF2B5EF4-FFF2-40B4-BE49-F238E27FC236}">
                <a16:creationId xmlns:a16="http://schemas.microsoft.com/office/drawing/2014/main" id="{C2511EF3-F238-5616-C3B6-5720EE1A08AE}"/>
              </a:ext>
            </a:extLst>
          </p:cNvPr>
          <p:cNvSpPr/>
          <p:nvPr userDrawn="1"/>
        </p:nvSpPr>
        <p:spPr>
          <a:xfrm>
            <a:off x="1076770" y="3718858"/>
            <a:ext cx="9927070" cy="11104"/>
          </a:xfrm>
          <a:prstGeom prst="line">
            <a:avLst/>
          </a:prstGeom>
          <a:ln w="1905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52" name="Symbol zastępczy zawartości 2"/>
          <p:cNvSpPr>
            <a:spLocks noGrp="1"/>
          </p:cNvSpPr>
          <p:nvPr>
            <p:ph idx="13"/>
          </p:nvPr>
        </p:nvSpPr>
        <p:spPr>
          <a:xfrm>
            <a:off x="6096000" y="3870147"/>
            <a:ext cx="4907840" cy="1990087"/>
          </a:xfrm>
        </p:spPr>
        <p:txBody>
          <a:bodyPr>
            <a:no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14"/>
          </p:nvPr>
        </p:nvSpPr>
        <p:spPr>
          <a:xfrm>
            <a:off x="6096000" y="3307973"/>
            <a:ext cx="4907840" cy="2707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>
              <a:defRPr sz="1600">
                <a:latin typeface="Coustard" panose="020B0803050302020204" pitchFamily="34" charset="0"/>
              </a:defRPr>
            </a:lvl2pPr>
            <a:lvl3pPr>
              <a:defRPr sz="1400">
                <a:latin typeface="Coustard" panose="020B0803050302020204" pitchFamily="34" charset="0"/>
              </a:defRPr>
            </a:lvl3pPr>
            <a:lvl4pPr>
              <a:defRPr sz="1200">
                <a:latin typeface="Coustard" panose="020B0803050302020204" pitchFamily="34" charset="0"/>
              </a:defRPr>
            </a:lvl4pPr>
            <a:lvl5pPr>
              <a:defRPr sz="1200">
                <a:latin typeface="Coustard" panose="020B08030503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54" name="Symbol zastępczy zawartości 2"/>
          <p:cNvSpPr>
            <a:spLocks noGrp="1"/>
          </p:cNvSpPr>
          <p:nvPr>
            <p:ph idx="15"/>
          </p:nvPr>
        </p:nvSpPr>
        <p:spPr>
          <a:xfrm>
            <a:off x="1087779" y="5923916"/>
            <a:ext cx="4894277" cy="2707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>
              <a:defRPr sz="1600">
                <a:latin typeface="Coustard" panose="020B0803050302020204" pitchFamily="34" charset="0"/>
              </a:defRPr>
            </a:lvl2pPr>
            <a:lvl3pPr>
              <a:defRPr sz="1400">
                <a:latin typeface="Coustard" panose="020B0803050302020204" pitchFamily="34" charset="0"/>
              </a:defRPr>
            </a:lvl3pPr>
            <a:lvl4pPr>
              <a:defRPr sz="1200">
                <a:latin typeface="Coustard" panose="020B0803050302020204" pitchFamily="34" charset="0"/>
              </a:defRPr>
            </a:lvl4pPr>
            <a:lvl5pPr>
              <a:defRPr sz="1200">
                <a:latin typeface="Coustard" panose="020B0803050302020204" pitchFamily="34" charset="0"/>
              </a:defRPr>
            </a:lvl5pPr>
          </a:lstStyle>
          <a:p>
            <a:pPr lvl="0"/>
            <a:endParaRPr lang="pl-PL" dirty="0"/>
          </a:p>
        </p:txBody>
      </p:sp>
      <p:pic>
        <p:nvPicPr>
          <p:cNvPr id="2" name="Obraz 1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31011CB2-FD2B-B08B-F254-03260EC119E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10785113" y="45835"/>
            <a:ext cx="1280758" cy="626789"/>
          </a:xfrm>
          <a:prstGeom prst="rect">
            <a:avLst/>
          </a:prstGeom>
        </p:spPr>
      </p:pic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7B2133E-C391-2506-2BA7-0DF7505D9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94284C7-2ED6-1505-6F6B-8ED846F7F4A6}"/>
              </a:ext>
            </a:extLst>
          </p:cNvPr>
          <p:cNvSpPr/>
          <p:nvPr userDrawn="1"/>
        </p:nvSpPr>
        <p:spPr>
          <a:xfrm>
            <a:off x="1074216" y="3870147"/>
            <a:ext cx="4907840" cy="1990088"/>
          </a:xfrm>
          <a:prstGeom prst="rect">
            <a:avLst/>
          </a:prstGeom>
          <a:noFill/>
          <a:ln>
            <a:solidFill>
              <a:srgbClr val="0133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617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object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0" y="4240141"/>
            <a:ext cx="4947886" cy="1990163"/>
          </a:xfrm>
        </p:spPr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F176363-2585-7BDF-3CD8-E4CAE2E013A9}"/>
              </a:ext>
            </a:extLst>
          </p:cNvPr>
          <p:cNvSpPr/>
          <p:nvPr userDrawn="1"/>
        </p:nvSpPr>
        <p:spPr>
          <a:xfrm>
            <a:off x="6096000" y="1313500"/>
            <a:ext cx="4947887" cy="2248090"/>
          </a:xfrm>
          <a:prstGeom prst="rect">
            <a:avLst/>
          </a:prstGeom>
          <a:noFill/>
          <a:ln>
            <a:solidFill>
              <a:srgbClr val="0133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241678A-6DF1-218E-8849-67EA561F08D1}"/>
              </a:ext>
            </a:extLst>
          </p:cNvPr>
          <p:cNvSpPr/>
          <p:nvPr userDrawn="1"/>
        </p:nvSpPr>
        <p:spPr>
          <a:xfrm>
            <a:off x="1076770" y="1313500"/>
            <a:ext cx="4947887" cy="2248090"/>
          </a:xfrm>
          <a:prstGeom prst="rect">
            <a:avLst/>
          </a:prstGeom>
          <a:noFill/>
          <a:ln>
            <a:solidFill>
              <a:srgbClr val="0133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AutoShape 7">
            <a:extLst>
              <a:ext uri="{FF2B5EF4-FFF2-40B4-BE49-F238E27FC236}">
                <a16:creationId xmlns:a16="http://schemas.microsoft.com/office/drawing/2014/main" id="{FF65CF59-DB1C-80BE-535E-0BB401DDCDFD}"/>
              </a:ext>
            </a:extLst>
          </p:cNvPr>
          <p:cNvSpPr/>
          <p:nvPr userDrawn="1"/>
        </p:nvSpPr>
        <p:spPr>
          <a:xfrm>
            <a:off x="5711999" y="1039250"/>
            <a:ext cx="6480000" cy="0"/>
          </a:xfrm>
          <a:prstGeom prst="line">
            <a:avLst/>
          </a:prstGeom>
          <a:ln w="38100" cap="flat">
            <a:solidFill>
              <a:srgbClr val="B3BED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dirty="0"/>
          </a:p>
        </p:txBody>
      </p:sp>
      <p:sp>
        <p:nvSpPr>
          <p:cNvPr id="20" name="AutoShape 5">
            <a:extLst>
              <a:ext uri="{FF2B5EF4-FFF2-40B4-BE49-F238E27FC236}">
                <a16:creationId xmlns:a16="http://schemas.microsoft.com/office/drawing/2014/main" id="{C2511EF3-F238-5616-C3B6-5720EE1A08AE}"/>
              </a:ext>
            </a:extLst>
          </p:cNvPr>
          <p:cNvSpPr/>
          <p:nvPr userDrawn="1"/>
        </p:nvSpPr>
        <p:spPr>
          <a:xfrm>
            <a:off x="1076770" y="4068487"/>
            <a:ext cx="9967117" cy="8969"/>
          </a:xfrm>
          <a:prstGeom prst="line">
            <a:avLst/>
          </a:prstGeom>
          <a:ln w="1905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sz="1400" dirty="0">
              <a:latin typeface="Coustard" panose="020B0803050302020204" pitchFamily="34" charset="0"/>
            </a:endParaRPr>
          </a:p>
        </p:txBody>
      </p:sp>
      <p:sp>
        <p:nvSpPr>
          <p:cNvPr id="23" name="Symbol zastępczy zawartości 3"/>
          <p:cNvSpPr>
            <a:spLocks noGrp="1"/>
          </p:cNvSpPr>
          <p:nvPr>
            <p:ph sz="half" idx="13"/>
          </p:nvPr>
        </p:nvSpPr>
        <p:spPr>
          <a:xfrm>
            <a:off x="1076770" y="4240142"/>
            <a:ext cx="4947886" cy="1990163"/>
          </a:xfrm>
        </p:spPr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24" name="Symbol zastępczy zawartości 2"/>
          <p:cNvSpPr>
            <a:spLocks noGrp="1"/>
          </p:cNvSpPr>
          <p:nvPr>
            <p:ph idx="14"/>
          </p:nvPr>
        </p:nvSpPr>
        <p:spPr>
          <a:xfrm>
            <a:off x="6096001" y="3626195"/>
            <a:ext cx="4947886" cy="2707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>
              <a:defRPr sz="1600">
                <a:latin typeface="Coustard" panose="020B0803050302020204" pitchFamily="34" charset="0"/>
              </a:defRPr>
            </a:lvl2pPr>
            <a:lvl3pPr>
              <a:defRPr sz="1400">
                <a:latin typeface="Coustard" panose="020B0803050302020204" pitchFamily="34" charset="0"/>
              </a:defRPr>
            </a:lvl3pPr>
            <a:lvl4pPr>
              <a:defRPr sz="1200">
                <a:latin typeface="Coustard" panose="020B0803050302020204" pitchFamily="34" charset="0"/>
              </a:defRPr>
            </a:lvl4pPr>
            <a:lvl5pPr>
              <a:defRPr sz="1200">
                <a:latin typeface="Coustard" panose="020B0803050302020204" pitchFamily="34" charset="0"/>
              </a:defRPr>
            </a:lvl5pPr>
          </a:lstStyle>
          <a:p>
            <a:pPr lvl="0"/>
            <a:endParaRPr lang="pl-PL" dirty="0"/>
          </a:p>
        </p:txBody>
      </p:sp>
      <p:sp>
        <p:nvSpPr>
          <p:cNvPr id="25" name="Symbol zastępczy zawartości 2"/>
          <p:cNvSpPr>
            <a:spLocks noGrp="1"/>
          </p:cNvSpPr>
          <p:nvPr>
            <p:ph idx="15"/>
          </p:nvPr>
        </p:nvSpPr>
        <p:spPr>
          <a:xfrm>
            <a:off x="1108233" y="3635101"/>
            <a:ext cx="4916423" cy="2707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>
              <a:defRPr sz="1600">
                <a:latin typeface="Coustard" panose="020B0803050302020204" pitchFamily="34" charset="0"/>
              </a:defRPr>
            </a:lvl2pPr>
            <a:lvl3pPr>
              <a:defRPr sz="1400">
                <a:latin typeface="Coustard" panose="020B0803050302020204" pitchFamily="34" charset="0"/>
              </a:defRPr>
            </a:lvl3pPr>
            <a:lvl4pPr>
              <a:defRPr sz="1200">
                <a:latin typeface="Coustard" panose="020B0803050302020204" pitchFamily="34" charset="0"/>
              </a:defRPr>
            </a:lvl4pPr>
            <a:lvl5pPr>
              <a:defRPr sz="1200">
                <a:latin typeface="Coustard" panose="020B0803050302020204" pitchFamily="34" charset="0"/>
              </a:defRPr>
            </a:lvl5pPr>
          </a:lstStyle>
          <a:p>
            <a:pPr lvl="0"/>
            <a:endParaRPr lang="pl-PL" dirty="0"/>
          </a:p>
        </p:txBody>
      </p:sp>
      <p:pic>
        <p:nvPicPr>
          <p:cNvPr id="22" name="Obraz 21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A5A29035-7833-437F-A8DB-DF6CB2E641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10785113" y="45835"/>
            <a:ext cx="1280758" cy="626789"/>
          </a:xfrm>
          <a:prstGeom prst="rect">
            <a:avLst/>
          </a:prstGeom>
        </p:spPr>
      </p:pic>
      <p:sp>
        <p:nvSpPr>
          <p:cNvPr id="2" name="Symbol zastępczy stopki 4">
            <a:extLst>
              <a:ext uri="{FF2B5EF4-FFF2-40B4-BE49-F238E27FC236}">
                <a16:creationId xmlns:a16="http://schemas.microsoft.com/office/drawing/2014/main" id="{675AC2C9-49F6-095B-EAC9-C0ABEE54B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F525518-0AE4-AD17-1148-DF0CC4897ABB}"/>
              </a:ext>
            </a:extLst>
          </p:cNvPr>
          <p:cNvSpPr/>
          <p:nvPr userDrawn="1"/>
        </p:nvSpPr>
        <p:spPr>
          <a:xfrm flipH="1">
            <a:off x="9067087" y="5614881"/>
            <a:ext cx="3124910" cy="1268521"/>
          </a:xfrm>
          <a:custGeom>
            <a:avLst/>
            <a:gdLst/>
            <a:ahLst/>
            <a:cxnLst/>
            <a:rect l="l" t="t" r="r" b="b"/>
            <a:pathLst>
              <a:path w="5387794" h="3075940">
                <a:moveTo>
                  <a:pt x="5387794" y="0"/>
                </a:moveTo>
                <a:lnTo>
                  <a:pt x="0" y="0"/>
                </a:lnTo>
                <a:lnTo>
                  <a:pt x="0" y="3075941"/>
                </a:lnTo>
                <a:lnTo>
                  <a:pt x="5387794" y="3075941"/>
                </a:lnTo>
                <a:lnTo>
                  <a:pt x="538779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EB714551-40F9-B272-4BAA-9C1AE52DC371}"/>
              </a:ext>
            </a:extLst>
          </p:cNvPr>
          <p:cNvSpPr/>
          <p:nvPr userDrawn="1"/>
        </p:nvSpPr>
        <p:spPr>
          <a:xfrm rot="5400000">
            <a:off x="-2788621" y="2788620"/>
            <a:ext cx="6858000" cy="1280757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1575" b="-26399"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6FE711D9-C64B-AE6B-033C-9AED764E5217}"/>
              </a:ext>
            </a:extLst>
          </p:cNvPr>
          <p:cNvSpPr/>
          <p:nvPr userDrawn="1"/>
        </p:nvSpPr>
        <p:spPr>
          <a:xfrm flipV="1">
            <a:off x="1076770" y="764234"/>
            <a:ext cx="11115229" cy="8969"/>
          </a:xfrm>
          <a:prstGeom prst="line">
            <a:avLst/>
          </a:prstGeom>
          <a:ln w="3810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A81061BD-F222-9786-5955-65D983BD6063}"/>
              </a:ext>
            </a:extLst>
          </p:cNvPr>
          <p:cNvSpPr/>
          <p:nvPr userDrawn="1"/>
        </p:nvSpPr>
        <p:spPr>
          <a:xfrm>
            <a:off x="3384135" y="887596"/>
            <a:ext cx="8807864" cy="9335"/>
          </a:xfrm>
          <a:prstGeom prst="line">
            <a:avLst/>
          </a:prstGeom>
          <a:ln w="38100" cap="flat">
            <a:solidFill>
              <a:srgbClr val="3F72C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8ECE05-DA00-210F-9723-484A4E3F4C05}"/>
              </a:ext>
            </a:extLst>
          </p:cNvPr>
          <p:cNvSpPr txBox="1"/>
          <p:nvPr userDrawn="1"/>
        </p:nvSpPr>
        <p:spPr>
          <a:xfrm>
            <a:off x="3871324" y="243765"/>
            <a:ext cx="6776844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pl-PL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3</a:t>
            </a:r>
            <a:r>
              <a:rPr lang="pl-PL" sz="1600" baseline="300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rd</a:t>
            </a:r>
            <a:r>
              <a:rPr lang="en-US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 International Young Researchers Conference</a:t>
            </a:r>
          </a:p>
        </p:txBody>
      </p:sp>
    </p:spTree>
    <p:extLst>
      <p:ext uri="{BB962C8B-B14F-4D97-AF65-F5344CB8AC3E}">
        <p14:creationId xmlns:p14="http://schemas.microsoft.com/office/powerpoint/2010/main" val="280639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obects (subhea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6771" y="1292560"/>
            <a:ext cx="9921430" cy="479365"/>
          </a:xfrm>
        </p:spPr>
        <p:txBody>
          <a:bodyPr>
            <a:noAutofit/>
          </a:bodyPr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76770" y="1902161"/>
            <a:ext cx="4830940" cy="661419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76770" y="2646168"/>
            <a:ext cx="4830940" cy="3600807"/>
          </a:xfrm>
        </p:spPr>
        <p:txBody>
          <a:bodyPr>
            <a:normAutofit/>
          </a:bodyPr>
          <a:lstStyle>
            <a:lvl1pPr>
              <a:defRPr sz="1800">
                <a:latin typeface="Century Gothic" panose="020B0502020202020204" pitchFamily="34" charset="0"/>
              </a:defRPr>
            </a:lvl1pPr>
            <a:lvl2pPr>
              <a:defRPr sz="1600">
                <a:latin typeface="Century Gothic" panose="020B0502020202020204" pitchFamily="34" charset="0"/>
              </a:defRPr>
            </a:lvl2pPr>
            <a:lvl3pPr>
              <a:defRPr sz="1400">
                <a:latin typeface="Century Gothic" panose="020B0502020202020204" pitchFamily="34" charset="0"/>
              </a:defRPr>
            </a:lvl3pPr>
            <a:lvl4pPr>
              <a:defRPr sz="1200">
                <a:latin typeface="Century Gothic" panose="020B0502020202020204" pitchFamily="34" charset="0"/>
              </a:defRPr>
            </a:lvl4pPr>
            <a:lvl5pPr>
              <a:defRPr sz="12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999149" y="1902160"/>
            <a:ext cx="4999052" cy="4344815"/>
          </a:xfrm>
        </p:spPr>
        <p:txBody>
          <a:bodyPr/>
          <a:lstStyle>
            <a:lvl1pPr marL="0" indent="0">
              <a:buNone/>
              <a:defRPr>
                <a:latin typeface="Century Gothic" panose="020B0502020202020204" pitchFamily="34" charset="0"/>
              </a:defRPr>
            </a:lvl1pPr>
          </a:lstStyle>
          <a:p>
            <a:pPr lvl="0"/>
            <a:endParaRPr lang="pl-PL" dirty="0"/>
          </a:p>
        </p:txBody>
      </p:sp>
      <p:pic>
        <p:nvPicPr>
          <p:cNvPr id="19" name="Obraz 18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D15BFDFE-C88A-4F77-8D84-E5E2CF24D9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10785113" y="45835"/>
            <a:ext cx="1280758" cy="626789"/>
          </a:xfrm>
          <a:prstGeom prst="rect">
            <a:avLst/>
          </a:prstGeom>
        </p:spPr>
      </p:pic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C68BA02-47E6-5B8E-2E1D-3FC50342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3B7F266-855B-907A-92C8-0747353B8CEE}"/>
              </a:ext>
            </a:extLst>
          </p:cNvPr>
          <p:cNvSpPr/>
          <p:nvPr userDrawn="1"/>
        </p:nvSpPr>
        <p:spPr>
          <a:xfrm flipH="1">
            <a:off x="9067087" y="5614881"/>
            <a:ext cx="3124910" cy="1268521"/>
          </a:xfrm>
          <a:custGeom>
            <a:avLst/>
            <a:gdLst/>
            <a:ahLst/>
            <a:cxnLst/>
            <a:rect l="l" t="t" r="r" b="b"/>
            <a:pathLst>
              <a:path w="5387794" h="3075940">
                <a:moveTo>
                  <a:pt x="5387794" y="0"/>
                </a:moveTo>
                <a:lnTo>
                  <a:pt x="0" y="0"/>
                </a:lnTo>
                <a:lnTo>
                  <a:pt x="0" y="3075941"/>
                </a:lnTo>
                <a:lnTo>
                  <a:pt x="5387794" y="3075941"/>
                </a:lnTo>
                <a:lnTo>
                  <a:pt x="538779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02EE557-2D68-6B92-E16A-183A4F7D76A7}"/>
              </a:ext>
            </a:extLst>
          </p:cNvPr>
          <p:cNvSpPr/>
          <p:nvPr userDrawn="1"/>
        </p:nvSpPr>
        <p:spPr>
          <a:xfrm rot="5400000">
            <a:off x="-2788621" y="2788620"/>
            <a:ext cx="6858000" cy="1280757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1575" b="-26399"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EE53D754-8F25-6935-D519-275E9E70C982}"/>
              </a:ext>
            </a:extLst>
          </p:cNvPr>
          <p:cNvSpPr/>
          <p:nvPr userDrawn="1"/>
        </p:nvSpPr>
        <p:spPr>
          <a:xfrm flipV="1">
            <a:off x="1076770" y="764234"/>
            <a:ext cx="11115229" cy="8969"/>
          </a:xfrm>
          <a:prstGeom prst="line">
            <a:avLst/>
          </a:prstGeom>
          <a:ln w="3810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779AA4EE-601A-04A0-40BA-548806F091B9}"/>
              </a:ext>
            </a:extLst>
          </p:cNvPr>
          <p:cNvSpPr/>
          <p:nvPr userDrawn="1"/>
        </p:nvSpPr>
        <p:spPr>
          <a:xfrm>
            <a:off x="3384135" y="887596"/>
            <a:ext cx="8807864" cy="9335"/>
          </a:xfrm>
          <a:prstGeom prst="line">
            <a:avLst/>
          </a:prstGeom>
          <a:ln w="38100" cap="flat">
            <a:solidFill>
              <a:srgbClr val="3F72C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4AFFF784-ED90-B824-834B-DB6E7E1FAFED}"/>
              </a:ext>
            </a:extLst>
          </p:cNvPr>
          <p:cNvSpPr txBox="1"/>
          <p:nvPr userDrawn="1"/>
        </p:nvSpPr>
        <p:spPr>
          <a:xfrm>
            <a:off x="3871324" y="243765"/>
            <a:ext cx="6776844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pl-PL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3</a:t>
            </a:r>
            <a:r>
              <a:rPr lang="pl-PL" sz="1600" baseline="300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rd</a:t>
            </a:r>
            <a:r>
              <a:rPr lang="en-US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 International Young Researchers Conference</a:t>
            </a:r>
          </a:p>
        </p:txBody>
      </p:sp>
      <p:sp>
        <p:nvSpPr>
          <p:cNvPr id="10" name="AutoShape 7">
            <a:extLst>
              <a:ext uri="{FF2B5EF4-FFF2-40B4-BE49-F238E27FC236}">
                <a16:creationId xmlns:a16="http://schemas.microsoft.com/office/drawing/2014/main" id="{A6692DC1-AEB2-F2BA-C229-FEA6EE69A260}"/>
              </a:ext>
            </a:extLst>
          </p:cNvPr>
          <p:cNvSpPr/>
          <p:nvPr userDrawn="1"/>
        </p:nvSpPr>
        <p:spPr>
          <a:xfrm>
            <a:off x="5711999" y="1039250"/>
            <a:ext cx="6480000" cy="0"/>
          </a:xfrm>
          <a:prstGeom prst="line">
            <a:avLst/>
          </a:prstGeom>
          <a:ln w="38100" cap="flat">
            <a:solidFill>
              <a:srgbClr val="B3BED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343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l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8176A76C-1326-4F46-A1E4-F652FBF1E6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10785113" y="45835"/>
            <a:ext cx="1280758" cy="626789"/>
          </a:xfrm>
          <a:prstGeom prst="rect">
            <a:avLst/>
          </a:prstGeom>
        </p:spPr>
      </p:pic>
      <p:sp>
        <p:nvSpPr>
          <p:cNvPr id="2" name="Symbol zastępczy stopki 4">
            <a:extLst>
              <a:ext uri="{FF2B5EF4-FFF2-40B4-BE49-F238E27FC236}">
                <a16:creationId xmlns:a16="http://schemas.microsoft.com/office/drawing/2014/main" id="{40D478DE-9FDB-728A-043F-FBDF6E18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0C2514E-E955-4C9C-8FFE-68FF78EEAEC7}"/>
              </a:ext>
            </a:extLst>
          </p:cNvPr>
          <p:cNvSpPr/>
          <p:nvPr userDrawn="1"/>
        </p:nvSpPr>
        <p:spPr>
          <a:xfrm flipH="1">
            <a:off x="9067087" y="5614881"/>
            <a:ext cx="3124910" cy="1268521"/>
          </a:xfrm>
          <a:custGeom>
            <a:avLst/>
            <a:gdLst/>
            <a:ahLst/>
            <a:cxnLst/>
            <a:rect l="l" t="t" r="r" b="b"/>
            <a:pathLst>
              <a:path w="5387794" h="3075940">
                <a:moveTo>
                  <a:pt x="5387794" y="0"/>
                </a:moveTo>
                <a:lnTo>
                  <a:pt x="0" y="0"/>
                </a:lnTo>
                <a:lnTo>
                  <a:pt x="0" y="3075941"/>
                </a:lnTo>
                <a:lnTo>
                  <a:pt x="5387794" y="3075941"/>
                </a:lnTo>
                <a:lnTo>
                  <a:pt x="538779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64730FF3-B935-EA45-D8DF-920581F9050A}"/>
              </a:ext>
            </a:extLst>
          </p:cNvPr>
          <p:cNvSpPr/>
          <p:nvPr userDrawn="1"/>
        </p:nvSpPr>
        <p:spPr>
          <a:xfrm rot="5400000">
            <a:off x="-2788621" y="2788620"/>
            <a:ext cx="6858000" cy="1280757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1575" b="-26399"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1BEF7E4A-79B7-246C-2128-D090FDB26217}"/>
              </a:ext>
            </a:extLst>
          </p:cNvPr>
          <p:cNvSpPr/>
          <p:nvPr userDrawn="1"/>
        </p:nvSpPr>
        <p:spPr>
          <a:xfrm flipV="1">
            <a:off x="1076770" y="764234"/>
            <a:ext cx="11115229" cy="8969"/>
          </a:xfrm>
          <a:prstGeom prst="line">
            <a:avLst/>
          </a:prstGeom>
          <a:ln w="3810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0ED61EDD-DF4B-56D0-F0C3-3EA84514734C}"/>
              </a:ext>
            </a:extLst>
          </p:cNvPr>
          <p:cNvSpPr/>
          <p:nvPr userDrawn="1"/>
        </p:nvSpPr>
        <p:spPr>
          <a:xfrm>
            <a:off x="3384135" y="887596"/>
            <a:ext cx="8807864" cy="9335"/>
          </a:xfrm>
          <a:prstGeom prst="line">
            <a:avLst/>
          </a:prstGeom>
          <a:ln w="38100" cap="flat">
            <a:solidFill>
              <a:srgbClr val="3F72C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AE43F9D4-DF2D-A3E4-49A7-C9BED1EBC8F3}"/>
              </a:ext>
            </a:extLst>
          </p:cNvPr>
          <p:cNvSpPr txBox="1"/>
          <p:nvPr userDrawn="1"/>
        </p:nvSpPr>
        <p:spPr>
          <a:xfrm>
            <a:off x="3871324" y="243765"/>
            <a:ext cx="6776844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pl-PL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3</a:t>
            </a:r>
            <a:r>
              <a:rPr lang="pl-PL" sz="1600" baseline="300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rd</a:t>
            </a:r>
            <a:r>
              <a:rPr lang="en-US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 International Young Researchers Conference</a:t>
            </a:r>
          </a:p>
        </p:txBody>
      </p:sp>
      <p:sp>
        <p:nvSpPr>
          <p:cNvPr id="5" name="AutoShape 7">
            <a:extLst>
              <a:ext uri="{FF2B5EF4-FFF2-40B4-BE49-F238E27FC236}">
                <a16:creationId xmlns:a16="http://schemas.microsoft.com/office/drawing/2014/main" id="{7957166C-01B7-4FB8-FDAD-AD170D9F32B8}"/>
              </a:ext>
            </a:extLst>
          </p:cNvPr>
          <p:cNvSpPr/>
          <p:nvPr userDrawn="1"/>
        </p:nvSpPr>
        <p:spPr>
          <a:xfrm>
            <a:off x="5711999" y="1039250"/>
            <a:ext cx="6480000" cy="0"/>
          </a:xfrm>
          <a:prstGeom prst="line">
            <a:avLst/>
          </a:prstGeom>
          <a:ln w="38100" cap="flat">
            <a:solidFill>
              <a:srgbClr val="B3BED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267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76771" y="3090901"/>
            <a:ext cx="3063231" cy="3156075"/>
          </a:xfrm>
        </p:spPr>
        <p:txBody>
          <a:bodyPr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76771" y="1907265"/>
            <a:ext cx="3063232" cy="1035690"/>
          </a:xfrm>
        </p:spPr>
        <p:txBody>
          <a:bodyPr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6" name="Symbol zastępczy obrazu 2"/>
          <p:cNvSpPr>
            <a:spLocks noGrp="1"/>
          </p:cNvSpPr>
          <p:nvPr>
            <p:ph type="pic" idx="12"/>
          </p:nvPr>
        </p:nvSpPr>
        <p:spPr>
          <a:xfrm>
            <a:off x="4375448" y="3090900"/>
            <a:ext cx="3063231" cy="3156075"/>
          </a:xfrm>
        </p:spPr>
        <p:txBody>
          <a:bodyPr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17" name="Symbol zastępczy obrazu 2"/>
          <p:cNvSpPr>
            <a:spLocks noGrp="1"/>
          </p:cNvSpPr>
          <p:nvPr>
            <p:ph type="pic" idx="13"/>
          </p:nvPr>
        </p:nvSpPr>
        <p:spPr>
          <a:xfrm>
            <a:off x="7671906" y="3090900"/>
            <a:ext cx="3063231" cy="3156075"/>
          </a:xfrm>
        </p:spPr>
        <p:txBody>
          <a:bodyPr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18" name="Symbol zastępczy tekstu 3"/>
          <p:cNvSpPr>
            <a:spLocks noGrp="1"/>
          </p:cNvSpPr>
          <p:nvPr>
            <p:ph type="body" sz="half" idx="14"/>
          </p:nvPr>
        </p:nvSpPr>
        <p:spPr>
          <a:xfrm>
            <a:off x="4375448" y="1907266"/>
            <a:ext cx="3063232" cy="1035688"/>
          </a:xfrm>
        </p:spPr>
        <p:txBody>
          <a:bodyPr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9" name="Symbol zastępczy tekstu 3"/>
          <p:cNvSpPr>
            <a:spLocks noGrp="1"/>
          </p:cNvSpPr>
          <p:nvPr>
            <p:ph type="body" sz="half" idx="15"/>
          </p:nvPr>
        </p:nvSpPr>
        <p:spPr>
          <a:xfrm>
            <a:off x="7671906" y="1907266"/>
            <a:ext cx="3063232" cy="1032136"/>
          </a:xfrm>
        </p:spPr>
        <p:txBody>
          <a:bodyPr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20" name="Tytuł 1"/>
          <p:cNvSpPr>
            <a:spLocks noGrp="1"/>
          </p:cNvSpPr>
          <p:nvPr>
            <p:ph type="title"/>
          </p:nvPr>
        </p:nvSpPr>
        <p:spPr>
          <a:xfrm>
            <a:off x="1076770" y="1292560"/>
            <a:ext cx="9658368" cy="479365"/>
          </a:xfrm>
        </p:spPr>
        <p:txBody>
          <a:bodyPr>
            <a:noAutofit/>
          </a:bodyPr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pic>
        <p:nvPicPr>
          <p:cNvPr id="22" name="Obraz 21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AA125FD7-108D-4ECA-9880-BA1A6ADF14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10785113" y="45835"/>
            <a:ext cx="1280758" cy="626789"/>
          </a:xfrm>
          <a:prstGeom prst="rect">
            <a:avLst/>
          </a:prstGeom>
        </p:spPr>
      </p:pic>
      <p:sp>
        <p:nvSpPr>
          <p:cNvPr id="2" name="Symbol zastępczy stopki 4">
            <a:extLst>
              <a:ext uri="{FF2B5EF4-FFF2-40B4-BE49-F238E27FC236}">
                <a16:creationId xmlns:a16="http://schemas.microsoft.com/office/drawing/2014/main" id="{E825E105-78E3-E243-4D21-3BAC9B75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3BDB01F-C135-5571-BE48-3464EB7ED2C6}"/>
              </a:ext>
            </a:extLst>
          </p:cNvPr>
          <p:cNvSpPr/>
          <p:nvPr userDrawn="1"/>
        </p:nvSpPr>
        <p:spPr>
          <a:xfrm flipH="1">
            <a:off x="9067087" y="5614881"/>
            <a:ext cx="3124910" cy="1268521"/>
          </a:xfrm>
          <a:custGeom>
            <a:avLst/>
            <a:gdLst/>
            <a:ahLst/>
            <a:cxnLst/>
            <a:rect l="l" t="t" r="r" b="b"/>
            <a:pathLst>
              <a:path w="5387794" h="3075940">
                <a:moveTo>
                  <a:pt x="5387794" y="0"/>
                </a:moveTo>
                <a:lnTo>
                  <a:pt x="0" y="0"/>
                </a:lnTo>
                <a:lnTo>
                  <a:pt x="0" y="3075941"/>
                </a:lnTo>
                <a:lnTo>
                  <a:pt x="5387794" y="3075941"/>
                </a:lnTo>
                <a:lnTo>
                  <a:pt x="538779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F3A1EC8-103F-58C1-256E-F84D7C851EE5}"/>
              </a:ext>
            </a:extLst>
          </p:cNvPr>
          <p:cNvSpPr/>
          <p:nvPr userDrawn="1"/>
        </p:nvSpPr>
        <p:spPr>
          <a:xfrm rot="5400000">
            <a:off x="-2788621" y="2788620"/>
            <a:ext cx="6858000" cy="1280757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1575" b="-26399"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EC44DE4E-CE23-03CE-FFBE-16C28184344C}"/>
              </a:ext>
            </a:extLst>
          </p:cNvPr>
          <p:cNvSpPr/>
          <p:nvPr userDrawn="1"/>
        </p:nvSpPr>
        <p:spPr>
          <a:xfrm flipV="1">
            <a:off x="1076770" y="764234"/>
            <a:ext cx="11115229" cy="8969"/>
          </a:xfrm>
          <a:prstGeom prst="line">
            <a:avLst/>
          </a:prstGeom>
          <a:ln w="38100" cap="flat">
            <a:solidFill>
              <a:srgbClr val="01337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7B3AF675-2F02-EA3B-B202-5CF26DA002DC}"/>
              </a:ext>
            </a:extLst>
          </p:cNvPr>
          <p:cNvSpPr/>
          <p:nvPr userDrawn="1"/>
        </p:nvSpPr>
        <p:spPr>
          <a:xfrm>
            <a:off x="3384135" y="887596"/>
            <a:ext cx="8807864" cy="9335"/>
          </a:xfrm>
          <a:prstGeom prst="line">
            <a:avLst/>
          </a:prstGeom>
          <a:ln w="38100" cap="flat">
            <a:solidFill>
              <a:srgbClr val="3F72C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82776598-0D8C-F56F-E3AE-EF97C411DD2F}"/>
              </a:ext>
            </a:extLst>
          </p:cNvPr>
          <p:cNvSpPr txBox="1"/>
          <p:nvPr userDrawn="1"/>
        </p:nvSpPr>
        <p:spPr>
          <a:xfrm>
            <a:off x="3871324" y="243765"/>
            <a:ext cx="6776844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pl-PL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3</a:t>
            </a:r>
            <a:r>
              <a:rPr lang="pl-PL" sz="1600" baseline="300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rd</a:t>
            </a:r>
            <a:r>
              <a:rPr lang="en-US" sz="1600" dirty="0">
                <a:solidFill>
                  <a:srgbClr val="013378"/>
                </a:solidFill>
                <a:effectLst/>
                <a:latin typeface="Century Gothic" panose="020B0502020202020204" pitchFamily="34" charset="0"/>
              </a:rPr>
              <a:t> International Young Researchers Conference</a:t>
            </a: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24533410-2160-05F9-D07F-9300840415B9}"/>
              </a:ext>
            </a:extLst>
          </p:cNvPr>
          <p:cNvSpPr/>
          <p:nvPr userDrawn="1"/>
        </p:nvSpPr>
        <p:spPr>
          <a:xfrm>
            <a:off x="5711999" y="1039250"/>
            <a:ext cx="6480000" cy="0"/>
          </a:xfrm>
          <a:prstGeom prst="line">
            <a:avLst/>
          </a:prstGeom>
          <a:ln w="38100" cap="flat">
            <a:solidFill>
              <a:srgbClr val="B3BED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213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Obraz zawierający tekst, logo, Grafika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11E8B7E9-0EBE-D2D1-BE88-776287F8FE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34" b="30627"/>
          <a:stretch/>
        </p:blipFill>
        <p:spPr>
          <a:xfrm>
            <a:off x="8275375" y="93905"/>
            <a:ext cx="1913371" cy="936383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>
                <a:latin typeface="Century Gothic" panose="020B0502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9" name="Symbol zastępczy stopki 4">
            <a:extLst>
              <a:ext uri="{FF2B5EF4-FFF2-40B4-BE49-F238E27FC236}">
                <a16:creationId xmlns:a16="http://schemas.microsoft.com/office/drawing/2014/main" id="{2793072E-5E71-6888-D861-97E29606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1571"/>
            <a:ext cx="4114800" cy="365125"/>
          </a:xfrm>
        </p:spPr>
        <p:txBody>
          <a:bodyPr/>
          <a:lstStyle>
            <a:lvl1pPr>
              <a:defRPr sz="1000">
                <a:latin typeface="Century Gothic" panose="020B0502020202020204" pitchFamily="34" charset="0"/>
              </a:defRPr>
            </a:lvl1pPr>
          </a:lstStyle>
          <a:p>
            <a:r>
              <a:rPr lang="pl-PL" dirty="0" err="1">
                <a:solidFill>
                  <a:schemeClr val="tx1"/>
                </a:solidFill>
              </a:rPr>
              <a:t>Bialystok</a:t>
            </a:r>
            <a:r>
              <a:rPr lang="pl-PL" dirty="0">
                <a:solidFill>
                  <a:schemeClr val="tx1"/>
                </a:solidFill>
              </a:rPr>
              <a:t>, </a:t>
            </a:r>
            <a:r>
              <a:rPr lang="pl-PL" dirty="0" err="1">
                <a:solidFill>
                  <a:schemeClr val="tx1"/>
                </a:solidFill>
              </a:rPr>
              <a:t>June</a:t>
            </a:r>
            <a:r>
              <a:rPr lang="pl-PL" dirty="0">
                <a:solidFill>
                  <a:schemeClr val="tx1"/>
                </a:solidFill>
              </a:rPr>
              <a:t> 9-11, 2026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5B16662-A31E-625C-0127-282BB4DEC139}"/>
              </a:ext>
            </a:extLst>
          </p:cNvPr>
          <p:cNvSpPr txBox="1"/>
          <p:nvPr userDrawn="1"/>
        </p:nvSpPr>
        <p:spPr>
          <a:xfrm>
            <a:off x="2221709" y="383601"/>
            <a:ext cx="605366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000" dirty="0">
                <a:solidFill>
                  <a:srgbClr val="013378"/>
                </a:solidFill>
                <a:latin typeface="Century Gothic" panose="020B0502020202020204" pitchFamily="34" charset="0"/>
              </a:rPr>
              <a:t>3</a:t>
            </a:r>
            <a:r>
              <a:rPr lang="pl-PL" sz="2000" baseline="30000" dirty="0">
                <a:solidFill>
                  <a:srgbClr val="013378"/>
                </a:solidFill>
                <a:latin typeface="Century Gothic" panose="020B0502020202020204" pitchFamily="34" charset="0"/>
              </a:rPr>
              <a:t>rd</a:t>
            </a:r>
            <a:r>
              <a:rPr lang="pl-PL" sz="2000" dirty="0">
                <a:solidFill>
                  <a:srgbClr val="013378"/>
                </a:solidFill>
                <a:latin typeface="Century Gothic" panose="020B0502020202020204" pitchFamily="34" charset="0"/>
              </a:rPr>
              <a:t> I</a:t>
            </a:r>
            <a:r>
              <a:rPr lang="en-US" sz="2000" dirty="0">
                <a:solidFill>
                  <a:srgbClr val="013378"/>
                </a:solidFill>
                <a:latin typeface="Century Gothic" panose="020B0502020202020204" pitchFamily="34" charset="0"/>
              </a:rPr>
              <a:t>nternational Young Researchers Conference</a:t>
            </a: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5FB468CE-92A9-73E3-39FB-E896DB086197}"/>
              </a:ext>
            </a:extLst>
          </p:cNvPr>
          <p:cNvSpPr/>
          <p:nvPr userDrawn="1"/>
        </p:nvSpPr>
        <p:spPr>
          <a:xfrm rot="5400000">
            <a:off x="-2667001" y="2665695"/>
            <a:ext cx="6858000" cy="1524002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b="-391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ADF85AD-E545-281A-8316-EC343FA1EDBF}"/>
              </a:ext>
            </a:extLst>
          </p:cNvPr>
          <p:cNvSpPr/>
          <p:nvPr userDrawn="1"/>
        </p:nvSpPr>
        <p:spPr>
          <a:xfrm rot="5400000" flipH="1" flipV="1">
            <a:off x="7875664" y="2541662"/>
            <a:ext cx="6858000" cy="1774675"/>
          </a:xfrm>
          <a:custGeom>
            <a:avLst/>
            <a:gdLst/>
            <a:ahLst/>
            <a:cxnLst/>
            <a:rect l="l" t="t" r="r" b="b"/>
            <a:pathLst>
              <a:path w="10287000" h="3948600">
                <a:moveTo>
                  <a:pt x="0" y="0"/>
                </a:moveTo>
                <a:lnTo>
                  <a:pt x="10287000" y="0"/>
                </a:lnTo>
                <a:lnTo>
                  <a:pt x="10287000" y="3948600"/>
                </a:lnTo>
                <a:lnTo>
                  <a:pt x="0" y="3948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b="-26821"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47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41200C6A-947E-4605-B77F-014C28435269}" type="datetimeFigureOut">
              <a:rPr lang="pl-PL" smtClean="0"/>
              <a:pPr/>
              <a:t>17.02.2026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4FFA0C38-13EB-480A-A7A0-FD7372AD320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213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5" r:id="rId5"/>
    <p:sldLayoutId id="2147483657" r:id="rId6"/>
    <p:sldLayoutId id="214748365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Coustard" panose="020B0803050302020204" pitchFamily="34" charset="0"/>
              </a:rPr>
              <a:t>Presentation </a:t>
            </a:r>
            <a:r>
              <a:rPr lang="pl-PL" dirty="0" err="1">
                <a:latin typeface="Coustard" panose="020B0803050302020204" pitchFamily="34" charset="0"/>
              </a:rPr>
              <a:t>title</a:t>
            </a:r>
            <a:endParaRPr lang="pl-PL" dirty="0">
              <a:latin typeface="Coustard" panose="020B08030503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pl-PL" dirty="0" err="1">
                <a:solidFill>
                  <a:srgbClr val="013378"/>
                </a:solidFill>
              </a:rPr>
              <a:t>Name</a:t>
            </a:r>
            <a:r>
              <a:rPr lang="pl-PL" dirty="0">
                <a:solidFill>
                  <a:srgbClr val="013378"/>
                </a:solidFill>
              </a:rPr>
              <a:t> and </a:t>
            </a:r>
            <a:r>
              <a:rPr lang="pl-PL" dirty="0" err="1">
                <a:solidFill>
                  <a:srgbClr val="013378"/>
                </a:solidFill>
              </a:rPr>
              <a:t>surname</a:t>
            </a:r>
            <a:endParaRPr lang="pl-PL" dirty="0">
              <a:solidFill>
                <a:srgbClr val="013378"/>
              </a:solidFill>
            </a:endParaRPr>
          </a:p>
          <a:p>
            <a:r>
              <a:rPr lang="pl-PL" dirty="0" err="1">
                <a:solidFill>
                  <a:srgbClr val="013378"/>
                </a:solidFill>
              </a:rPr>
              <a:t>Affiliation</a:t>
            </a:r>
            <a:endParaRPr lang="pl-PL" dirty="0">
              <a:solidFill>
                <a:srgbClr val="0133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5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pl-PL" sz="1200" b="1" dirty="0"/>
              <a:t>Fig. 1. </a:t>
            </a:r>
            <a:r>
              <a:rPr lang="pl-PL" sz="1200" dirty="0" err="1"/>
              <a:t>Lorem</a:t>
            </a:r>
            <a:r>
              <a:rPr lang="pl-PL" sz="1200" dirty="0"/>
              <a:t> </a:t>
            </a:r>
            <a:r>
              <a:rPr lang="pl-PL" sz="1200" dirty="0" err="1"/>
              <a:t>ipsum</a:t>
            </a:r>
            <a:endParaRPr lang="pl-PL" sz="12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pl-PL" sz="1200" b="1" dirty="0"/>
              <a:t>Fig. 2. </a:t>
            </a:r>
            <a:r>
              <a:rPr lang="pl-PL" sz="1200" dirty="0" err="1"/>
              <a:t>Lorem</a:t>
            </a:r>
            <a:r>
              <a:rPr lang="pl-PL" sz="1200" dirty="0"/>
              <a:t> </a:t>
            </a:r>
            <a:r>
              <a:rPr lang="pl-PL" sz="1200" dirty="0" err="1"/>
              <a:t>ipsum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99554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</a:p>
          <a:p>
            <a:pPr algn="just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  <a:endParaRPr lang="da-DK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</a:p>
          <a:p>
            <a:pPr algn="just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</a:t>
            </a:r>
            <a:endParaRPr lang="da-DK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pl-PL" sz="1200" b="1" dirty="0"/>
              <a:t>Fig. 4 </a:t>
            </a:r>
            <a:r>
              <a:rPr lang="pl-PL" sz="1200" dirty="0" err="1"/>
              <a:t>Lorem</a:t>
            </a:r>
            <a:r>
              <a:rPr lang="pl-PL" sz="1200" dirty="0"/>
              <a:t> </a:t>
            </a:r>
            <a:r>
              <a:rPr lang="pl-PL" sz="1200" dirty="0" err="1"/>
              <a:t>ipsum</a:t>
            </a:r>
            <a:endParaRPr lang="pl-PL" sz="1200" dirty="0"/>
          </a:p>
          <a:p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pl-PL" sz="1200" b="1" dirty="0"/>
              <a:t>Fig. 3. </a:t>
            </a:r>
            <a:r>
              <a:rPr lang="pl-PL" sz="1200" dirty="0" err="1"/>
              <a:t>Lorem</a:t>
            </a:r>
            <a:r>
              <a:rPr lang="pl-PL" sz="1200" dirty="0"/>
              <a:t> </a:t>
            </a:r>
            <a:r>
              <a:rPr lang="pl-PL" sz="1200" dirty="0" err="1"/>
              <a:t>ipsum</a:t>
            </a:r>
            <a:endParaRPr lang="pl-PL" sz="12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612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endParaRPr lang="pl-PL" dirty="0"/>
          </a:p>
          <a:p>
            <a:pPr lvl="1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endParaRPr lang="pl-PL" dirty="0"/>
          </a:p>
          <a:p>
            <a:pPr lvl="1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</a:t>
            </a:r>
          </a:p>
        </p:txBody>
      </p:sp>
    </p:spTree>
    <p:extLst>
      <p:ext uri="{BB962C8B-B14F-4D97-AF65-F5344CB8AC3E}">
        <p14:creationId xmlns:p14="http://schemas.microsoft.com/office/powerpoint/2010/main" val="2060468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pl-PL" err="1"/>
              <a:t>Lorem</a:t>
            </a:r>
            <a:r>
              <a:rPr lang="pl-PL" dirty="0"/>
              <a:t> </a:t>
            </a:r>
            <a:r>
              <a:rPr lang="pl-PL" err="1"/>
              <a:t>ipsum</a:t>
            </a:r>
            <a:r>
              <a:rPr lang="pl-PL" dirty="0"/>
              <a:t> </a:t>
            </a:r>
            <a:r>
              <a:rPr lang="pl-PL" err="1"/>
              <a:t>dolor</a:t>
            </a:r>
            <a:r>
              <a:rPr lang="pl-PL" dirty="0"/>
              <a:t> sit </a:t>
            </a:r>
            <a:r>
              <a:rPr lang="pl-PL" err="1"/>
              <a:t>amet</a:t>
            </a:r>
            <a:r>
              <a:rPr lang="pl-PL" dirty="0"/>
              <a:t>, </a:t>
            </a:r>
            <a:r>
              <a:rPr lang="pl-PL" err="1"/>
              <a:t>consectetur</a:t>
            </a:r>
            <a:r>
              <a:rPr lang="pl-PL" dirty="0"/>
              <a:t> </a:t>
            </a:r>
            <a:r>
              <a:rPr lang="pl-PL" err="1"/>
              <a:t>adipiscing</a:t>
            </a:r>
            <a:r>
              <a:rPr lang="pl-PL" dirty="0"/>
              <a:t> elit, </a:t>
            </a:r>
            <a:r>
              <a:rPr lang="pl-PL" err="1"/>
              <a:t>sed</a:t>
            </a:r>
            <a:r>
              <a:rPr lang="pl-PL" dirty="0"/>
              <a:t> do </a:t>
            </a:r>
            <a:r>
              <a:rPr lang="pl-PL" err="1"/>
              <a:t>eiusmod</a:t>
            </a:r>
            <a:r>
              <a:rPr lang="pl-PL" dirty="0"/>
              <a:t> </a:t>
            </a:r>
            <a:r>
              <a:rPr lang="pl-PL" err="1"/>
              <a:t>tempor</a:t>
            </a:r>
            <a:r>
              <a:rPr lang="pl-PL" dirty="0"/>
              <a:t> </a:t>
            </a:r>
            <a:r>
              <a:rPr lang="pl-PL" err="1"/>
              <a:t>incididunt</a:t>
            </a:r>
            <a:r>
              <a:rPr lang="pl-PL" dirty="0"/>
              <a:t> </a:t>
            </a:r>
            <a:r>
              <a:rPr lang="pl-PL" err="1"/>
              <a:t>ut</a:t>
            </a:r>
            <a:r>
              <a:rPr lang="pl-PL" dirty="0"/>
              <a:t> </a:t>
            </a:r>
            <a:r>
              <a:rPr lang="pl-PL" err="1"/>
              <a:t>labore</a:t>
            </a:r>
            <a:r>
              <a:rPr lang="pl-PL" dirty="0"/>
              <a:t> et </a:t>
            </a:r>
            <a:r>
              <a:rPr lang="pl-PL" err="1"/>
              <a:t>dolore</a:t>
            </a:r>
            <a:r>
              <a:rPr lang="pl-PL" dirty="0"/>
              <a:t> </a:t>
            </a:r>
            <a:r>
              <a:rPr lang="pl-PL" err="1"/>
              <a:t>magna</a:t>
            </a:r>
            <a:r>
              <a:rPr lang="pl-PL" dirty="0"/>
              <a:t> </a:t>
            </a:r>
            <a:r>
              <a:rPr lang="pl-PL" err="1"/>
              <a:t>aliqua</a:t>
            </a:r>
            <a:endParaRPr lang="pl-PL"/>
          </a:p>
        </p:txBody>
      </p:sp>
      <p:sp>
        <p:nvSpPr>
          <p:cNvPr id="4" name="Symbol zastępczy obrazu 3"/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obrazu 4"/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14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pl-PL" err="1"/>
              <a:t>Lorem</a:t>
            </a:r>
            <a:r>
              <a:rPr lang="pl-PL" dirty="0"/>
              <a:t> </a:t>
            </a:r>
            <a:r>
              <a:rPr lang="pl-PL" err="1"/>
              <a:t>ipsum</a:t>
            </a:r>
            <a:r>
              <a:rPr lang="pl-PL" dirty="0"/>
              <a:t> </a:t>
            </a:r>
            <a:r>
              <a:rPr lang="pl-PL" err="1"/>
              <a:t>dolor</a:t>
            </a:r>
            <a:r>
              <a:rPr lang="pl-PL" dirty="0"/>
              <a:t> sit </a:t>
            </a:r>
            <a:r>
              <a:rPr lang="pl-PL" err="1"/>
              <a:t>amet</a:t>
            </a:r>
            <a:r>
              <a:rPr lang="pl-PL" dirty="0"/>
              <a:t>, </a:t>
            </a:r>
            <a:r>
              <a:rPr lang="pl-PL" err="1"/>
              <a:t>consectetur</a:t>
            </a:r>
            <a:r>
              <a:rPr lang="pl-PL" dirty="0"/>
              <a:t> </a:t>
            </a:r>
            <a:r>
              <a:rPr lang="pl-PL" err="1"/>
              <a:t>adipiscing</a:t>
            </a:r>
            <a:r>
              <a:rPr lang="pl-PL" dirty="0"/>
              <a:t> elit, </a:t>
            </a:r>
            <a:r>
              <a:rPr lang="pl-PL" err="1"/>
              <a:t>sed</a:t>
            </a:r>
            <a:r>
              <a:rPr lang="pl-PL" dirty="0"/>
              <a:t> do </a:t>
            </a:r>
            <a:r>
              <a:rPr lang="pl-PL" err="1"/>
              <a:t>eiusmod</a:t>
            </a:r>
            <a:r>
              <a:rPr lang="pl-PL" dirty="0"/>
              <a:t> </a:t>
            </a:r>
            <a:r>
              <a:rPr lang="pl-PL" err="1"/>
              <a:t>tempor</a:t>
            </a:r>
            <a:r>
              <a:rPr lang="pl-PL" dirty="0"/>
              <a:t> </a:t>
            </a:r>
            <a:r>
              <a:rPr lang="pl-PL" err="1"/>
              <a:t>incididunt</a:t>
            </a:r>
            <a:r>
              <a:rPr lang="pl-PL" dirty="0"/>
              <a:t> </a:t>
            </a:r>
            <a:r>
              <a:rPr lang="pl-PL" err="1"/>
              <a:t>ut</a:t>
            </a:r>
            <a:r>
              <a:rPr lang="pl-PL" dirty="0"/>
              <a:t> </a:t>
            </a:r>
            <a:r>
              <a:rPr lang="pl-PL" err="1"/>
              <a:t>labore</a:t>
            </a:r>
            <a:r>
              <a:rPr lang="pl-PL" dirty="0"/>
              <a:t> et </a:t>
            </a:r>
            <a:r>
              <a:rPr lang="pl-PL" err="1"/>
              <a:t>dolore</a:t>
            </a:r>
            <a:r>
              <a:rPr lang="pl-PL" dirty="0"/>
              <a:t> </a:t>
            </a:r>
            <a:r>
              <a:rPr lang="pl-PL" err="1"/>
              <a:t>magna</a:t>
            </a:r>
            <a:r>
              <a:rPr lang="pl-PL" dirty="0"/>
              <a:t> </a:t>
            </a:r>
            <a:r>
              <a:rPr lang="pl-PL" err="1"/>
              <a:t>aliqua</a:t>
            </a:r>
            <a:endParaRPr lang="pl-PL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15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endParaRPr lang="pl-PL" dirty="0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6236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38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Presentation </a:t>
            </a:r>
            <a:r>
              <a:rPr lang="pl-PL" dirty="0" err="1"/>
              <a:t>title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pl-PL" dirty="0" err="1">
                <a:solidFill>
                  <a:srgbClr val="013378"/>
                </a:solidFill>
              </a:rPr>
              <a:t>Name</a:t>
            </a:r>
            <a:r>
              <a:rPr lang="pl-PL" dirty="0">
                <a:solidFill>
                  <a:srgbClr val="013378"/>
                </a:solidFill>
              </a:rPr>
              <a:t> and </a:t>
            </a:r>
            <a:r>
              <a:rPr lang="pl-PL" dirty="0" err="1">
                <a:solidFill>
                  <a:srgbClr val="013378"/>
                </a:solidFill>
              </a:rPr>
              <a:t>surname</a:t>
            </a:r>
            <a:endParaRPr lang="pl-PL" dirty="0">
              <a:solidFill>
                <a:srgbClr val="013378"/>
              </a:solidFill>
            </a:endParaRPr>
          </a:p>
          <a:p>
            <a:r>
              <a:rPr lang="pl-PL" dirty="0" err="1">
                <a:solidFill>
                  <a:srgbClr val="013378"/>
                </a:solidFill>
              </a:rPr>
              <a:t>Affiliation</a:t>
            </a:r>
            <a:endParaRPr lang="pl-PL" dirty="0">
              <a:solidFill>
                <a:srgbClr val="013378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24851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252</Words>
  <Application>Microsoft Office PowerPoint</Application>
  <PresentationFormat>Panoramiczny</PresentationFormat>
  <Paragraphs>25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Coustard</vt:lpstr>
      <vt:lpstr>Motyw pakietu Office</vt:lpstr>
      <vt:lpstr>Presentation title</vt:lpstr>
      <vt:lpstr>Prezentacja programu PowerPoint</vt:lpstr>
      <vt:lpstr>Prezentacja programu PowerPoint</vt:lpstr>
      <vt:lpstr>Lorem ipsum</vt:lpstr>
      <vt:lpstr>Lorem ipsum dolor sit amet</vt:lpstr>
      <vt:lpstr>Prezentacja programu PowerPoint</vt:lpstr>
      <vt:lpstr>Presentation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Adriana Dowbysz</dc:creator>
  <cp:lastModifiedBy>Natalia Kowalczyk</cp:lastModifiedBy>
  <cp:revision>15</cp:revision>
  <dcterms:created xsi:type="dcterms:W3CDTF">2024-06-24T10:05:45Z</dcterms:created>
  <dcterms:modified xsi:type="dcterms:W3CDTF">2026-02-17T09:10:04Z</dcterms:modified>
</cp:coreProperties>
</file>