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479"/>
    <a:srgbClr val="2B39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33" d="100"/>
          <a:sy n="33" d="100"/>
        </p:scale>
        <p:origin x="1142" y="-223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28309-CACD-4A22-910A-42E8CEC7FD84}" type="datetimeFigureOut">
              <a:rPr lang="pl-PL" smtClean="0"/>
              <a:t>17.06.2025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69B9E-A6B0-4501-BD07-FDE2CCE3C3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00481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B9A93B-BB51-46C4-BD2B-94A5D6962AAA}" type="datetimeFigureOut">
              <a:rPr lang="pl-PL" smtClean="0"/>
              <a:t>17.06.2025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F0E3C9-CB72-45BF-9A91-58A8C1722D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6803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fif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7742-EBA3-476B-91FC-2FCCC6585B93}" type="datetimeFigureOut">
              <a:rPr lang="pl-PL" smtClean="0"/>
              <a:pPr/>
              <a:t>17.06.2025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A320-406F-4578-804A-110409AD8AEB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81019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7742-EBA3-476B-91FC-2FCCC6585B93}" type="datetimeFigureOut">
              <a:rPr lang="pl-PL" smtClean="0"/>
              <a:pPr/>
              <a:t>17.06.2025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A320-406F-4578-804A-110409AD8AEB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32037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7742-EBA3-476B-91FC-2FCCC6585B93}" type="datetimeFigureOut">
              <a:rPr lang="pl-PL" smtClean="0"/>
              <a:pPr/>
              <a:t>17.06.2025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A320-406F-4578-804A-110409AD8AEB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28953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1">
            <a:extLst>
              <a:ext uri="{FF2B5EF4-FFF2-40B4-BE49-F238E27FC236}">
                <a16:creationId xmlns:a16="http://schemas.microsoft.com/office/drawing/2014/main" id="{B4EBD715-6FA2-8D87-EB4E-02C659D3BE8E}"/>
              </a:ext>
            </a:extLst>
          </p:cNvPr>
          <p:cNvSpPr txBox="1"/>
          <p:nvPr userDrawn="1"/>
        </p:nvSpPr>
        <p:spPr>
          <a:xfrm>
            <a:off x="1762921" y="1586674"/>
            <a:ext cx="13379892" cy="65293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r" defTabSz="64657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4243" dirty="0">
                <a:solidFill>
                  <a:srgbClr val="013378"/>
                </a:solidFill>
                <a:latin typeface="Century Gothic" panose="020B0502020202020204" pitchFamily="34" charset="0"/>
              </a:rPr>
              <a:t>2</a:t>
            </a:r>
            <a:r>
              <a:rPr lang="pl-PL" sz="4243" baseline="30000" dirty="0">
                <a:solidFill>
                  <a:srgbClr val="013378"/>
                </a:solidFill>
                <a:latin typeface="Century Gothic" panose="020B0502020202020204" pitchFamily="34" charset="0"/>
              </a:rPr>
              <a:t>nd</a:t>
            </a:r>
            <a:r>
              <a:rPr lang="pl-PL" sz="4243" dirty="0">
                <a:solidFill>
                  <a:srgbClr val="013378"/>
                </a:solidFill>
                <a:latin typeface="Century Gothic" panose="020B0502020202020204" pitchFamily="34" charset="0"/>
              </a:rPr>
              <a:t> I</a:t>
            </a:r>
            <a:r>
              <a:rPr lang="en-US" sz="4243" dirty="0">
                <a:solidFill>
                  <a:srgbClr val="013378"/>
                </a:solidFill>
                <a:latin typeface="Century Gothic" panose="020B0502020202020204" pitchFamily="34" charset="0"/>
              </a:rPr>
              <a:t>nternational Young Researchers Conference</a:t>
            </a:r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50"/>
          </p:nvPr>
        </p:nvSpPr>
        <p:spPr>
          <a:xfrm>
            <a:off x="949464" y="5684721"/>
            <a:ext cx="19218737" cy="613138"/>
          </a:xfrm>
        </p:spPr>
        <p:txBody>
          <a:bodyPr anchor="ctr">
            <a:noAutofit/>
          </a:bodyPr>
          <a:lstStyle>
            <a:lvl1pPr marL="0" indent="0" algn="ctr" defTabSz="2662490" eaLnBrk="1" fontAlgn="auto" hangingPunct="1">
              <a:spcBef>
                <a:spcPts val="0"/>
              </a:spcBef>
              <a:spcAft>
                <a:spcPts val="0"/>
              </a:spcAft>
              <a:buNone/>
              <a:defRPr sz="3111">
                <a:solidFill>
                  <a:srgbClr val="2B394C"/>
                </a:solidFill>
                <a:latin typeface="Century Gothic" panose="020B0502020202020204" pitchFamily="34" charset="0"/>
              </a:defRPr>
            </a:lvl1pPr>
          </a:lstStyle>
          <a:p>
            <a:pPr defTabSz="3765366" eaLnBrk="1" fontAlgn="auto" hangingPunct="1">
              <a:spcAft>
                <a:spcPts val="0"/>
              </a:spcAft>
              <a:defRPr/>
            </a:pPr>
            <a:r>
              <a:rPr lang="pl-PL" dirty="0" err="1"/>
              <a:t>Affiliation</a:t>
            </a:r>
            <a:endParaRPr lang="en-US" dirty="0"/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51"/>
          </p:nvPr>
        </p:nvSpPr>
        <p:spPr>
          <a:xfrm>
            <a:off x="949464" y="5014084"/>
            <a:ext cx="19218737" cy="593077"/>
          </a:xfrm>
        </p:spPr>
        <p:txBody>
          <a:bodyPr anchor="ctr">
            <a:noAutofit/>
          </a:bodyPr>
          <a:lstStyle>
            <a:lvl1pPr marL="0" indent="0" algn="ctr" defTabSz="2662490" eaLnBrk="1" fontAlgn="auto" hangingPunct="1">
              <a:spcBef>
                <a:spcPts val="0"/>
              </a:spcBef>
              <a:spcAft>
                <a:spcPts val="0"/>
              </a:spcAft>
              <a:buNone/>
              <a:defRPr sz="3818">
                <a:solidFill>
                  <a:srgbClr val="2B394C"/>
                </a:solidFill>
                <a:latin typeface="Century Gothic" panose="020B0502020202020204" pitchFamily="34" charset="0"/>
              </a:defRPr>
            </a:lvl1pPr>
          </a:lstStyle>
          <a:p>
            <a:pPr defTabSz="3765366" eaLnBrk="1" fontAlgn="auto" hangingPunct="1">
              <a:spcAft>
                <a:spcPts val="0"/>
              </a:spcAft>
              <a:defRPr/>
            </a:pPr>
            <a:r>
              <a:rPr lang="pl-PL" dirty="0" err="1"/>
              <a:t>Name</a:t>
            </a:r>
            <a:r>
              <a:rPr lang="pl-PL" dirty="0"/>
              <a:t> and </a:t>
            </a:r>
            <a:r>
              <a:rPr lang="pl-PL" dirty="0" err="1"/>
              <a:t>surname</a:t>
            </a:r>
            <a:endParaRPr lang="en-US" dirty="0"/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52" hasCustomPrompt="1"/>
          </p:nvPr>
        </p:nvSpPr>
        <p:spPr>
          <a:xfrm>
            <a:off x="949464" y="3586609"/>
            <a:ext cx="19218737" cy="1120015"/>
          </a:xfrm>
        </p:spPr>
        <p:txBody>
          <a:bodyPr anchor="ctr" anchorCtr="0">
            <a:normAutofit fontScale="92500" lnSpcReduction="20000"/>
          </a:bodyPr>
          <a:lstStyle>
            <a:lvl1pPr marL="0" indent="0" algn="ctr" defTabSz="2662490" eaLnBrk="1" fontAlgn="auto" hangingPunct="1">
              <a:spcAft>
                <a:spcPts val="0"/>
              </a:spcAft>
              <a:buNone/>
              <a:defRPr sz="5091">
                <a:solidFill>
                  <a:srgbClr val="003479"/>
                </a:solidFill>
                <a:latin typeface="Century Gothic" panose="020B0502020202020204" pitchFamily="34" charset="0"/>
              </a:defRPr>
            </a:lvl1pPr>
          </a:lstStyle>
          <a:p>
            <a:pPr defTabSz="3765366" eaLnBrk="1" fontAlgn="auto" hangingPunct="1">
              <a:spcAft>
                <a:spcPts val="0"/>
              </a:spcAft>
              <a:defRPr/>
            </a:pPr>
            <a:r>
              <a:rPr lang="pl-PL" dirty="0" err="1"/>
              <a:t>Title</a:t>
            </a:r>
            <a:endParaRPr lang="en-US" dirty="0"/>
          </a:p>
        </p:txBody>
      </p:sp>
      <p:pic>
        <p:nvPicPr>
          <p:cNvPr id="47" name="Obraz 4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58923" y="28218754"/>
            <a:ext cx="1214607" cy="1187633"/>
          </a:xfrm>
          <a:prstGeom prst="rect">
            <a:avLst/>
          </a:prstGeom>
        </p:spPr>
      </p:pic>
      <p:pic>
        <p:nvPicPr>
          <p:cNvPr id="3" name="Obraz 2" descr="Obraz zawierający tekst, Czcionka, logo, Grafika&#10;&#10;Zawartość wygenerowana przez sztuczną inteligencję może być niepoprawna.">
            <a:extLst>
              <a:ext uri="{FF2B5EF4-FFF2-40B4-BE49-F238E27FC236}">
                <a16:creationId xmlns:a16="http://schemas.microsoft.com/office/drawing/2014/main" id="{CB015DEE-BAEB-2E5D-4D1A-48A8C7547E9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34" t="26211" r="7561" b="21911"/>
          <a:stretch/>
        </p:blipFill>
        <p:spPr>
          <a:xfrm>
            <a:off x="641044" y="28375343"/>
            <a:ext cx="3777442" cy="874460"/>
          </a:xfrm>
          <a:prstGeom prst="rect">
            <a:avLst/>
          </a:prstGeom>
        </p:spPr>
      </p:pic>
      <p:pic>
        <p:nvPicPr>
          <p:cNvPr id="6" name="Obraz 5" descr="Obraz zawierający tekst, logo, Grafika, Czcionka&#10;&#10;Zawartość wygenerowana przez sztuczną inteligencję może być niepoprawna.">
            <a:extLst>
              <a:ext uri="{FF2B5EF4-FFF2-40B4-BE49-F238E27FC236}">
                <a16:creationId xmlns:a16="http://schemas.microsoft.com/office/drawing/2014/main" id="{394D1E36-BDBF-69F7-717F-5EDE8B80CC6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471" b="28377"/>
          <a:stretch/>
        </p:blipFill>
        <p:spPr>
          <a:xfrm>
            <a:off x="15363956" y="701506"/>
            <a:ext cx="4804244" cy="2428389"/>
          </a:xfrm>
          <a:prstGeom prst="rect">
            <a:avLst/>
          </a:prstGeom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16507081-4A4A-7AA3-D4C5-209A24E1CA3D}"/>
              </a:ext>
            </a:extLst>
          </p:cNvPr>
          <p:cNvSpPr txBox="1"/>
          <p:nvPr userDrawn="1"/>
        </p:nvSpPr>
        <p:spPr>
          <a:xfrm>
            <a:off x="4782249" y="27629909"/>
            <a:ext cx="4099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solidFill>
                  <a:srgbClr val="003479"/>
                </a:solidFill>
                <a:latin typeface="Century Gothic" panose="020B0502020202020204" pitchFamily="34" charset="0"/>
              </a:rPr>
              <a:t>Conference</a:t>
            </a:r>
            <a:r>
              <a:rPr lang="pl-PL" b="1" dirty="0">
                <a:solidFill>
                  <a:srgbClr val="003479"/>
                </a:solidFill>
                <a:latin typeface="Century Gothic" panose="020B0502020202020204" pitchFamily="34" charset="0"/>
              </a:rPr>
              <a:t> </a:t>
            </a:r>
            <a:r>
              <a:rPr lang="pl-PL" sz="2000" b="1" dirty="0">
                <a:solidFill>
                  <a:srgbClr val="003479"/>
                </a:solidFill>
                <a:latin typeface="Century Gothic" panose="020B0502020202020204" pitchFamily="34" charset="0"/>
              </a:rPr>
              <a:t>Organizers</a:t>
            </a:r>
            <a:r>
              <a:rPr lang="pl-PL" b="1" dirty="0">
                <a:solidFill>
                  <a:srgbClr val="003479"/>
                </a:solidFill>
                <a:latin typeface="Century Gothic" panose="020B0502020202020204" pitchFamily="34" charset="0"/>
              </a:rPr>
              <a:t>: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073F82A3-21C0-740F-3222-32FF578DB765}"/>
              </a:ext>
            </a:extLst>
          </p:cNvPr>
          <p:cNvSpPr txBox="1"/>
          <p:nvPr userDrawn="1"/>
        </p:nvSpPr>
        <p:spPr>
          <a:xfrm>
            <a:off x="3746666" y="28430183"/>
            <a:ext cx="57725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Doctoral</a:t>
            </a:r>
            <a:r>
              <a:rPr lang="pl-PL" sz="2000" b="0" dirty="0">
                <a:solidFill>
                  <a:schemeClr val="tx1"/>
                </a:solidFill>
                <a:latin typeface="Century Gothic" panose="020B0502020202020204" pitchFamily="34" charset="0"/>
              </a:rPr>
              <a:t> School </a:t>
            </a:r>
          </a:p>
          <a:p>
            <a:pPr algn="ctr"/>
            <a:r>
              <a:rPr lang="pl-PL" sz="2000" b="0" dirty="0">
                <a:solidFill>
                  <a:schemeClr val="tx1"/>
                </a:solidFill>
                <a:latin typeface="Century Gothic" panose="020B0502020202020204" pitchFamily="34" charset="0"/>
              </a:rPr>
              <a:t>of </a:t>
            </a:r>
            <a:r>
              <a:rPr lang="pl-PL" sz="2000" b="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Bialystok</a:t>
            </a:r>
            <a:r>
              <a:rPr lang="pl-PL" sz="2000" b="0" dirty="0">
                <a:solidFill>
                  <a:schemeClr val="tx1"/>
                </a:solidFill>
                <a:latin typeface="Century Gothic" panose="020B0502020202020204" pitchFamily="34" charset="0"/>
              </a:rPr>
              <a:t> University of Technology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21943BDD-8B8B-A691-4208-571375EA15B1}"/>
              </a:ext>
            </a:extLst>
          </p:cNvPr>
          <p:cNvSpPr txBox="1"/>
          <p:nvPr userDrawn="1"/>
        </p:nvSpPr>
        <p:spPr>
          <a:xfrm>
            <a:off x="18016447" y="27629907"/>
            <a:ext cx="4099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solidFill>
                  <a:srgbClr val="003479"/>
                </a:solidFill>
                <a:latin typeface="Century Gothic" panose="020B0502020202020204" pitchFamily="34" charset="0"/>
              </a:rPr>
              <a:t>Partner:</a:t>
            </a:r>
          </a:p>
        </p:txBody>
      </p:sp>
      <p:pic>
        <p:nvPicPr>
          <p:cNvPr id="14" name="Obraz 13" descr="Obraz zawierający Czcionka, Grafika, logo, symbol&#10;&#10;Zawartość wygenerowana przez AI może być niepoprawna.">
            <a:extLst>
              <a:ext uri="{FF2B5EF4-FFF2-40B4-BE49-F238E27FC236}">
                <a16:creationId xmlns:a16="http://schemas.microsoft.com/office/drawing/2014/main" id="{79FDE5BF-5A1B-6442-128B-736F251A8840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1809" y="28297995"/>
            <a:ext cx="3376909" cy="1029153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CD55DA9C-7076-954F-B423-68F4D352EA7D}"/>
              </a:ext>
            </a:extLst>
          </p:cNvPr>
          <p:cNvSpPr txBox="1"/>
          <p:nvPr userDrawn="1"/>
        </p:nvSpPr>
        <p:spPr>
          <a:xfrm>
            <a:off x="12947967" y="27629909"/>
            <a:ext cx="4099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err="1">
                <a:solidFill>
                  <a:srgbClr val="003479"/>
                </a:solidFill>
                <a:latin typeface="Century Gothic" panose="020B0502020202020204" pitchFamily="34" charset="0"/>
              </a:rPr>
              <a:t>Honorary</a:t>
            </a:r>
            <a:r>
              <a:rPr lang="pl-PL" sz="2000" b="1" dirty="0">
                <a:solidFill>
                  <a:srgbClr val="003479"/>
                </a:solidFill>
                <a:latin typeface="Century Gothic" panose="020B0502020202020204" pitchFamily="34" charset="0"/>
              </a:rPr>
              <a:t> </a:t>
            </a:r>
            <a:r>
              <a:rPr lang="pl-PL" sz="2000" b="1" dirty="0" err="1">
                <a:solidFill>
                  <a:srgbClr val="003479"/>
                </a:solidFill>
                <a:latin typeface="Century Gothic" panose="020B0502020202020204" pitchFamily="34" charset="0"/>
              </a:rPr>
              <a:t>Patronage</a:t>
            </a:r>
            <a:r>
              <a:rPr lang="pl-PL" b="1" dirty="0">
                <a:solidFill>
                  <a:srgbClr val="003479"/>
                </a:solidFill>
                <a:latin typeface="Century Gothic" panose="020B0502020202020204" pitchFamily="34" charset="0"/>
              </a:rPr>
              <a:t>:</a:t>
            </a:r>
          </a:p>
        </p:txBody>
      </p:sp>
      <p:pic>
        <p:nvPicPr>
          <p:cNvPr id="17" name="Obraz 16" descr="Obraz zawierający tekst, Czcionka, logo, Grafika&#10;&#10;Zawartość wygenerowana przez AI może być niepoprawna.">
            <a:extLst>
              <a:ext uri="{FF2B5EF4-FFF2-40B4-BE49-F238E27FC236}">
                <a16:creationId xmlns:a16="http://schemas.microsoft.com/office/drawing/2014/main" id="{66574E6A-5F15-BB24-657E-3C0F13E8092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22897" y="28151237"/>
            <a:ext cx="3198431" cy="1532502"/>
          </a:xfrm>
          <a:prstGeom prst="rect">
            <a:avLst/>
          </a:prstGeom>
        </p:spPr>
      </p:pic>
      <p:pic>
        <p:nvPicPr>
          <p:cNvPr id="19" name="Obraz 18" descr="Obraz zawierający Grafika, Wielobarwność, piksel, wzór&#10;&#10;Zawartość wygenerowana przez AI może być niepoprawna.">
            <a:extLst>
              <a:ext uri="{FF2B5EF4-FFF2-40B4-BE49-F238E27FC236}">
                <a16:creationId xmlns:a16="http://schemas.microsoft.com/office/drawing/2014/main" id="{F06A20EE-F19A-87B9-455A-82FCAFBF4B5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8718" y="28102649"/>
            <a:ext cx="2250046" cy="1419841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70942F0A-FA0A-E85C-8BB7-1F9014298EF5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4777308" y="28151237"/>
            <a:ext cx="1145589" cy="1554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435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7742-EBA3-476B-91FC-2FCCC6585B93}" type="datetimeFigureOut">
              <a:rPr lang="pl-PL" smtClean="0"/>
              <a:pPr/>
              <a:t>17.06.2025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A320-406F-4578-804A-110409AD8AEB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31264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7742-EBA3-476B-91FC-2FCCC6585B93}" type="datetimeFigureOut">
              <a:rPr lang="pl-PL" smtClean="0"/>
              <a:pPr/>
              <a:t>17.06.2025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A320-406F-4578-804A-110409AD8AEB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25190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7742-EBA3-476B-91FC-2FCCC6585B93}" type="datetimeFigureOut">
              <a:rPr lang="pl-PL" smtClean="0"/>
              <a:pPr/>
              <a:t>17.06.2025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A320-406F-4578-804A-110409AD8AEB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48381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7742-EBA3-476B-91FC-2FCCC6585B93}" type="datetimeFigureOut">
              <a:rPr lang="pl-PL" smtClean="0"/>
              <a:pPr/>
              <a:t>17.06.2025</a:t>
            </a:fld>
            <a:endParaRPr lang="pl-P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A320-406F-4578-804A-110409AD8AEB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46546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7742-EBA3-476B-91FC-2FCCC6585B93}" type="datetimeFigureOut">
              <a:rPr lang="pl-PL" smtClean="0"/>
              <a:pPr/>
              <a:t>17.06.2025</a:t>
            </a:fld>
            <a:endParaRPr lang="pl-P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A320-406F-4578-804A-110409AD8AEB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72269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7742-EBA3-476B-91FC-2FCCC6585B93}" type="datetimeFigureOut">
              <a:rPr lang="pl-PL" smtClean="0"/>
              <a:pPr/>
              <a:t>17.06.2025</a:t>
            </a:fld>
            <a:endParaRPr lang="pl-P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A320-406F-4578-804A-110409AD8AEB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23323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7742-EBA3-476B-91FC-2FCCC6585B93}" type="datetimeFigureOut">
              <a:rPr lang="pl-PL" smtClean="0"/>
              <a:pPr/>
              <a:t>17.06.2025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A320-406F-4578-804A-110409AD8AEB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14692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7742-EBA3-476B-91FC-2FCCC6585B93}" type="datetimeFigureOut">
              <a:rPr lang="pl-PL" smtClean="0"/>
              <a:pPr/>
              <a:t>17.06.2025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A320-406F-4578-804A-110409AD8AEB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47184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F7742-EBA3-476B-91FC-2FCCC6585B93}" type="datetimeFigureOut">
              <a:rPr lang="pl-PL" smtClean="0"/>
              <a:pPr/>
              <a:t>17.06.2025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DA320-406F-4578-804A-110409AD8AEB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89993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8B86210F-9EE6-88AB-06FE-DF4D48394C73}"/>
              </a:ext>
            </a:extLst>
          </p:cNvPr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9AF2609-4E1A-52CC-EDE3-8496A99054B3}"/>
              </a:ext>
            </a:extLst>
          </p:cNvPr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F98A29E-FD9E-39EF-DFDA-C9B58E56BAED}"/>
              </a:ext>
            </a:extLst>
          </p:cNvPr>
          <p:cNvSpPr>
            <a:spLocks noGrp="1"/>
          </p:cNvSpPr>
          <p:nvPr>
            <p:ph type="body" sz="quarter" idx="152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388966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 2013–2022">
  <a:themeElements>
    <a:clrScheme name="Motyw pakietu Office 2013–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 2013–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 2013–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894497C16159D4DA792425C184BDADB" ma:contentTypeVersion="18" ma:contentTypeDescription="Utwórz nowy dokument." ma:contentTypeScope="" ma:versionID="26df5f38df3399c5b7b6716cfd467687">
  <xsd:schema xmlns:xsd="http://www.w3.org/2001/XMLSchema" xmlns:xs="http://www.w3.org/2001/XMLSchema" xmlns:p="http://schemas.microsoft.com/office/2006/metadata/properties" xmlns:ns3="9b0fd50d-b9af-4380-bc90-0b90bd46d6c3" xmlns:ns4="dee80e64-da33-44e3-8cea-b5a590a77fe7" targetNamespace="http://schemas.microsoft.com/office/2006/metadata/properties" ma:root="true" ma:fieldsID="657215d8e74c8f40aad05c04e995e01f" ns3:_="" ns4:_="">
    <xsd:import namespace="9b0fd50d-b9af-4380-bc90-0b90bd46d6c3"/>
    <xsd:import namespace="dee80e64-da33-44e3-8cea-b5a590a77fe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ServiceObjectDetectorVersions" minOccurs="0"/>
                <xsd:element ref="ns3:MediaServiceOCR" minOccurs="0"/>
                <xsd:element ref="ns3:MediaLengthInSeconds" minOccurs="0"/>
                <xsd:element ref="ns3:MediaServiceLocation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0fd50d-b9af-4380-bc90-0b90bd46d6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e80e64-da33-44e3-8cea-b5a590a77fe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b0fd50d-b9af-4380-bc90-0b90bd46d6c3" xsi:nil="true"/>
  </documentManagement>
</p:properties>
</file>

<file path=customXml/itemProps1.xml><?xml version="1.0" encoding="utf-8"?>
<ds:datastoreItem xmlns:ds="http://schemas.openxmlformats.org/officeDocument/2006/customXml" ds:itemID="{BF1402EF-953A-489B-B55A-99BD38A9436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E3EA68A-EC60-4944-8649-7A0B6B5FD4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0fd50d-b9af-4380-bc90-0b90bd46d6c3"/>
    <ds:schemaRef ds:uri="dee80e64-da33-44e3-8cea-b5a590a77f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573CB8E-C559-4744-AA1F-92251AB5D7BE}">
  <ds:schemaRefs>
    <ds:schemaRef ds:uri="http://schemas.openxmlformats.org/package/2006/metadata/core-properties"/>
    <ds:schemaRef ds:uri="http://schemas.microsoft.com/office/infopath/2007/PartnerControls"/>
    <ds:schemaRef ds:uri="9b0fd50d-b9af-4380-bc90-0b90bd46d6c3"/>
    <ds:schemaRef ds:uri="http://www.w3.org/XML/1998/namespace"/>
    <ds:schemaRef ds:uri="http://schemas.microsoft.com/office/2006/documentManagement/types"/>
    <ds:schemaRef ds:uri="dee80e64-da33-44e3-8cea-b5a590a77fe7"/>
    <ds:schemaRef ds:uri="http://purl.org/dc/terms/"/>
    <ds:schemaRef ds:uri="http://purl.org/dc/dcmitype/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102</TotalTime>
  <Words>0</Words>
  <Application>Microsoft Office PowerPoint</Application>
  <PresentationFormat>Niestandardowy</PresentationFormat>
  <Paragraphs>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Century Gothic</vt:lpstr>
      <vt:lpstr>Motyw pakietu Office 2013–2022</vt:lpstr>
      <vt:lpstr>Prezentacja programu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Adriana Dowbysz</dc:creator>
  <cp:lastModifiedBy>Adriana Dowbysz</cp:lastModifiedBy>
  <cp:revision>10</cp:revision>
  <dcterms:created xsi:type="dcterms:W3CDTF">2024-07-30T11:21:50Z</dcterms:created>
  <dcterms:modified xsi:type="dcterms:W3CDTF">2025-06-17T12:20:50Z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0x010100C894497C16159D4DA792425C184BDADB</vt:lpwstr>
  </property>
</Properties>
</file>