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4"/>
  </p:sldMasterIdLst>
  <p:handoutMasterIdLst>
    <p:handoutMasterId r:id="rId6"/>
  </p:handoutMasterIdLst>
  <p:sldIdLst>
    <p:sldId id="260" r:id="rId5"/>
  </p:sldIdLst>
  <p:sldSz cx="21383625" cy="302752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479"/>
    <a:srgbClr val="2B39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33" d="100"/>
          <a:sy n="33" d="100"/>
        </p:scale>
        <p:origin x="2520" y="-8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6" d="100"/>
          <a:sy n="86" d="100"/>
        </p:scale>
        <p:origin x="3786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228309-CACD-4A22-910A-42E8CEC7FD84}" type="datetimeFigureOut">
              <a:rPr lang="pl-PL" smtClean="0"/>
              <a:t>2025-05-06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269B9E-A6B0-4501-BD07-FDE2CCE3C3A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100481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fi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3772" y="4954765"/>
            <a:ext cx="18176081" cy="10540259"/>
          </a:xfrm>
        </p:spPr>
        <p:txBody>
          <a:bodyPr anchor="b"/>
          <a:lstStyle>
            <a:lvl1pPr algn="ctr">
              <a:defRPr sz="14031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2953" y="15901497"/>
            <a:ext cx="16037719" cy="7309499"/>
          </a:xfrm>
        </p:spPr>
        <p:txBody>
          <a:bodyPr/>
          <a:lstStyle>
            <a:lvl1pPr marL="0" indent="0" algn="ctr">
              <a:buNone/>
              <a:defRPr sz="5612"/>
            </a:lvl1pPr>
            <a:lvl2pPr marL="1069162" indent="0" algn="ctr">
              <a:buNone/>
              <a:defRPr sz="4677"/>
            </a:lvl2pPr>
            <a:lvl3pPr marL="2138324" indent="0" algn="ctr">
              <a:buNone/>
              <a:defRPr sz="4209"/>
            </a:lvl3pPr>
            <a:lvl4pPr marL="3207487" indent="0" algn="ctr">
              <a:buNone/>
              <a:defRPr sz="3742"/>
            </a:lvl4pPr>
            <a:lvl5pPr marL="4276649" indent="0" algn="ctr">
              <a:buNone/>
              <a:defRPr sz="3742"/>
            </a:lvl5pPr>
            <a:lvl6pPr marL="5345811" indent="0" algn="ctr">
              <a:buNone/>
              <a:defRPr sz="3742"/>
            </a:lvl6pPr>
            <a:lvl7pPr marL="6414973" indent="0" algn="ctr">
              <a:buNone/>
              <a:defRPr sz="3742"/>
            </a:lvl7pPr>
            <a:lvl8pPr marL="7484135" indent="0" algn="ctr">
              <a:buNone/>
              <a:defRPr sz="3742"/>
            </a:lvl8pPr>
            <a:lvl9pPr marL="8553298" indent="0" algn="ctr">
              <a:buNone/>
              <a:defRPr sz="3742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F7742-EBA3-476B-91FC-2FCCC6585B93}" type="datetimeFigureOut">
              <a:rPr lang="pl-PL" smtClean="0"/>
              <a:pPr/>
              <a:t>2025-05-06</a:t>
            </a:fld>
            <a:endParaRPr lang="pl-P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DA320-406F-4578-804A-110409AD8AEB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81019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F7742-EBA3-476B-91FC-2FCCC6585B93}" type="datetimeFigureOut">
              <a:rPr lang="pl-PL" smtClean="0"/>
              <a:pPr/>
              <a:t>2025-05-06</a:t>
            </a:fld>
            <a:endParaRPr lang="pl-P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DA320-406F-4578-804A-110409AD8AEB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32037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02658" y="1611875"/>
            <a:ext cx="4610844" cy="25656844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125" y="1611875"/>
            <a:ext cx="13565237" cy="25656844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F7742-EBA3-476B-91FC-2FCCC6585B93}" type="datetimeFigureOut">
              <a:rPr lang="pl-PL" smtClean="0"/>
              <a:pPr/>
              <a:t>2025-05-06</a:t>
            </a:fld>
            <a:endParaRPr lang="pl-P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DA320-406F-4578-804A-110409AD8AEB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289530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o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11">
            <a:extLst>
              <a:ext uri="{FF2B5EF4-FFF2-40B4-BE49-F238E27FC236}">
                <a16:creationId xmlns:a16="http://schemas.microsoft.com/office/drawing/2014/main" xmlns="" id="{B4EBD715-6FA2-8D87-EB4E-02C659D3BE8E}"/>
              </a:ext>
            </a:extLst>
          </p:cNvPr>
          <p:cNvSpPr txBox="1"/>
          <p:nvPr userDrawn="1"/>
        </p:nvSpPr>
        <p:spPr>
          <a:xfrm>
            <a:off x="1762921" y="1586674"/>
            <a:ext cx="13379892" cy="65293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r" defTabSz="646572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4243" dirty="0">
                <a:solidFill>
                  <a:srgbClr val="013378"/>
                </a:solidFill>
                <a:latin typeface="Century Gothic" panose="020B0502020202020204" pitchFamily="34" charset="0"/>
              </a:rPr>
              <a:t>2</a:t>
            </a:r>
            <a:r>
              <a:rPr lang="pl-PL" sz="4243" baseline="30000" dirty="0">
                <a:solidFill>
                  <a:srgbClr val="013378"/>
                </a:solidFill>
                <a:latin typeface="Century Gothic" panose="020B0502020202020204" pitchFamily="34" charset="0"/>
              </a:rPr>
              <a:t>nd</a:t>
            </a:r>
            <a:r>
              <a:rPr lang="pl-PL" sz="4243" dirty="0">
                <a:solidFill>
                  <a:srgbClr val="013378"/>
                </a:solidFill>
                <a:latin typeface="Century Gothic" panose="020B0502020202020204" pitchFamily="34" charset="0"/>
              </a:rPr>
              <a:t> I</a:t>
            </a:r>
            <a:r>
              <a:rPr lang="en-US" sz="4243" dirty="0">
                <a:solidFill>
                  <a:srgbClr val="013378"/>
                </a:solidFill>
                <a:latin typeface="Century Gothic" panose="020B0502020202020204" pitchFamily="34" charset="0"/>
              </a:rPr>
              <a:t>nternational Young Researchers Conference</a:t>
            </a:r>
          </a:p>
        </p:txBody>
      </p:sp>
      <p:sp>
        <p:nvSpPr>
          <p:cNvPr id="9" name="Text Placeholder 11"/>
          <p:cNvSpPr>
            <a:spLocks noGrp="1"/>
          </p:cNvSpPr>
          <p:nvPr>
            <p:ph type="body" sz="quarter" idx="150"/>
          </p:nvPr>
        </p:nvSpPr>
        <p:spPr>
          <a:xfrm>
            <a:off x="949464" y="5684721"/>
            <a:ext cx="19218737" cy="613138"/>
          </a:xfrm>
        </p:spPr>
        <p:txBody>
          <a:bodyPr anchor="ctr">
            <a:noAutofit/>
          </a:bodyPr>
          <a:lstStyle>
            <a:lvl1pPr marL="0" indent="0" algn="ctr" defTabSz="2662490" eaLnBrk="1" fontAlgn="auto" hangingPunct="1">
              <a:spcBef>
                <a:spcPts val="0"/>
              </a:spcBef>
              <a:spcAft>
                <a:spcPts val="0"/>
              </a:spcAft>
              <a:buNone/>
              <a:defRPr sz="3111">
                <a:solidFill>
                  <a:srgbClr val="2B394C"/>
                </a:solidFill>
                <a:latin typeface="Century Gothic" panose="020B0502020202020204" pitchFamily="34" charset="0"/>
              </a:defRPr>
            </a:lvl1pPr>
          </a:lstStyle>
          <a:p>
            <a:pPr defTabSz="3765366" eaLnBrk="1" fontAlgn="auto" hangingPunct="1">
              <a:spcAft>
                <a:spcPts val="0"/>
              </a:spcAft>
              <a:defRPr/>
            </a:pPr>
            <a:r>
              <a:rPr lang="pl-PL" dirty="0" err="1"/>
              <a:t>Affiliation</a:t>
            </a:r>
            <a:endParaRPr lang="en-US" dirty="0"/>
          </a:p>
        </p:txBody>
      </p:sp>
      <p:sp>
        <p:nvSpPr>
          <p:cNvPr id="10" name="Text Placeholder 12"/>
          <p:cNvSpPr>
            <a:spLocks noGrp="1"/>
          </p:cNvSpPr>
          <p:nvPr>
            <p:ph type="body" sz="quarter" idx="151"/>
          </p:nvPr>
        </p:nvSpPr>
        <p:spPr>
          <a:xfrm>
            <a:off x="949464" y="5014084"/>
            <a:ext cx="19218737" cy="593077"/>
          </a:xfrm>
        </p:spPr>
        <p:txBody>
          <a:bodyPr anchor="ctr">
            <a:noAutofit/>
          </a:bodyPr>
          <a:lstStyle>
            <a:lvl1pPr marL="0" indent="0" algn="ctr" defTabSz="2662490" eaLnBrk="1" fontAlgn="auto" hangingPunct="1">
              <a:spcBef>
                <a:spcPts val="0"/>
              </a:spcBef>
              <a:spcAft>
                <a:spcPts val="0"/>
              </a:spcAft>
              <a:buNone/>
              <a:defRPr sz="3818">
                <a:solidFill>
                  <a:srgbClr val="2B394C"/>
                </a:solidFill>
                <a:latin typeface="Century Gothic" panose="020B0502020202020204" pitchFamily="34" charset="0"/>
              </a:defRPr>
            </a:lvl1pPr>
          </a:lstStyle>
          <a:p>
            <a:pPr defTabSz="3765366" eaLnBrk="1" fontAlgn="auto" hangingPunct="1">
              <a:spcAft>
                <a:spcPts val="0"/>
              </a:spcAft>
              <a:defRPr/>
            </a:pPr>
            <a:r>
              <a:rPr lang="pl-PL" dirty="0" err="1"/>
              <a:t>Name</a:t>
            </a:r>
            <a:r>
              <a:rPr lang="pl-PL" dirty="0"/>
              <a:t> and </a:t>
            </a:r>
            <a:r>
              <a:rPr lang="pl-PL" dirty="0" err="1"/>
              <a:t>surname</a:t>
            </a:r>
            <a:endParaRPr lang="en-US" dirty="0"/>
          </a:p>
        </p:txBody>
      </p:sp>
      <p:sp>
        <p:nvSpPr>
          <p:cNvPr id="12" name="Text Placeholder 12"/>
          <p:cNvSpPr>
            <a:spLocks noGrp="1"/>
          </p:cNvSpPr>
          <p:nvPr>
            <p:ph type="body" sz="quarter" idx="152" hasCustomPrompt="1"/>
          </p:nvPr>
        </p:nvSpPr>
        <p:spPr>
          <a:xfrm>
            <a:off x="949464" y="3586609"/>
            <a:ext cx="19218737" cy="1120015"/>
          </a:xfrm>
        </p:spPr>
        <p:txBody>
          <a:bodyPr anchor="ctr" anchorCtr="0">
            <a:normAutofit fontScale="92500" lnSpcReduction="20000"/>
          </a:bodyPr>
          <a:lstStyle>
            <a:lvl1pPr marL="0" indent="0" algn="ctr" defTabSz="2662490" eaLnBrk="1" fontAlgn="auto" hangingPunct="1">
              <a:spcAft>
                <a:spcPts val="0"/>
              </a:spcAft>
              <a:buNone/>
              <a:defRPr sz="5091">
                <a:solidFill>
                  <a:srgbClr val="003479"/>
                </a:solidFill>
                <a:latin typeface="Century Gothic" panose="020B0502020202020204" pitchFamily="34" charset="0"/>
              </a:defRPr>
            </a:lvl1pPr>
          </a:lstStyle>
          <a:p>
            <a:pPr defTabSz="3765366" eaLnBrk="1" fontAlgn="auto" hangingPunct="1">
              <a:spcAft>
                <a:spcPts val="0"/>
              </a:spcAft>
              <a:defRPr/>
            </a:pPr>
            <a:r>
              <a:rPr lang="pl-PL" dirty="0" err="1"/>
              <a:t>Title</a:t>
            </a:r>
            <a:endParaRPr lang="en-US" dirty="0"/>
          </a:p>
        </p:txBody>
      </p:sp>
      <p:sp>
        <p:nvSpPr>
          <p:cNvPr id="42" name="Text Placeholder 11"/>
          <p:cNvSpPr>
            <a:spLocks noGrp="1"/>
          </p:cNvSpPr>
          <p:nvPr userDrawn="1">
            <p:ph type="body" sz="quarter" idx="153" hasCustomPrompt="1"/>
          </p:nvPr>
        </p:nvSpPr>
        <p:spPr>
          <a:xfrm>
            <a:off x="949463" y="28529525"/>
            <a:ext cx="2290760" cy="707963"/>
          </a:xfrm>
        </p:spPr>
        <p:txBody>
          <a:bodyPr anchor="ctr">
            <a:noAutofit/>
          </a:bodyPr>
          <a:lstStyle>
            <a:lvl1pPr marL="0" indent="0" algn="ctr" defTabSz="2662490" eaLnBrk="1" fontAlgn="auto" hangingPunct="1">
              <a:spcBef>
                <a:spcPts val="0"/>
              </a:spcBef>
              <a:spcAft>
                <a:spcPts val="0"/>
              </a:spcAft>
              <a:buNone/>
              <a:defRPr sz="1273" baseline="0">
                <a:latin typeface="Century Gothic" panose="020B0502020202020204" pitchFamily="34" charset="0"/>
              </a:defRPr>
            </a:lvl1pPr>
          </a:lstStyle>
          <a:p>
            <a:pPr defTabSz="3765366" eaLnBrk="1" fontAlgn="auto" hangingPunct="1">
              <a:spcAft>
                <a:spcPts val="0"/>
              </a:spcAft>
              <a:defRPr/>
            </a:pPr>
            <a:r>
              <a:rPr lang="pl-PL" dirty="0"/>
              <a:t>Conference </a:t>
            </a:r>
            <a:r>
              <a:rPr lang="pl-PL" dirty="0" err="1"/>
              <a:t>Organizers</a:t>
            </a:r>
            <a:endParaRPr lang="en-US" dirty="0"/>
          </a:p>
        </p:txBody>
      </p:sp>
      <p:sp>
        <p:nvSpPr>
          <p:cNvPr id="45" name="Text Placeholder 11"/>
          <p:cNvSpPr>
            <a:spLocks noGrp="1"/>
          </p:cNvSpPr>
          <p:nvPr>
            <p:ph type="body" sz="quarter" idx="156" hasCustomPrompt="1"/>
          </p:nvPr>
        </p:nvSpPr>
        <p:spPr>
          <a:xfrm>
            <a:off x="16105413" y="28529525"/>
            <a:ext cx="2290760" cy="707963"/>
          </a:xfrm>
        </p:spPr>
        <p:txBody>
          <a:bodyPr anchor="ctr">
            <a:noAutofit/>
          </a:bodyPr>
          <a:lstStyle>
            <a:lvl1pPr marL="0" indent="0" algn="ctr" defTabSz="2662490" eaLnBrk="1" fontAlgn="auto" hangingPunct="1">
              <a:spcBef>
                <a:spcPts val="0"/>
              </a:spcBef>
              <a:spcAft>
                <a:spcPts val="0"/>
              </a:spcAft>
              <a:buNone/>
              <a:defRPr sz="1273" baseline="0">
                <a:latin typeface="Century Gothic" panose="020B0502020202020204" pitchFamily="34" charset="0"/>
              </a:defRPr>
            </a:lvl1pPr>
          </a:lstStyle>
          <a:p>
            <a:pPr defTabSz="3765366" eaLnBrk="1" fontAlgn="auto" hangingPunct="1">
              <a:spcAft>
                <a:spcPts val="0"/>
              </a:spcAft>
              <a:defRPr/>
            </a:pPr>
            <a:r>
              <a:rPr lang="pl-PL" dirty="0"/>
              <a:t>Partner</a:t>
            </a:r>
            <a:endParaRPr lang="en-US" dirty="0"/>
          </a:p>
        </p:txBody>
      </p:sp>
      <p:pic>
        <p:nvPicPr>
          <p:cNvPr id="47" name="Obraz 4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5492" y="28222173"/>
            <a:ext cx="1352708" cy="1322667"/>
          </a:xfrm>
          <a:prstGeom prst="rect">
            <a:avLst/>
          </a:prstGeom>
        </p:spPr>
      </p:pic>
      <p:pic>
        <p:nvPicPr>
          <p:cNvPr id="3" name="Obraz 2" descr="Obraz zawierający tekst, Czcionka, logo, Grafika&#10;&#10;Zawartość wygenerowana przez sztuczną inteligencję może być niepoprawna.">
            <a:extLst>
              <a:ext uri="{FF2B5EF4-FFF2-40B4-BE49-F238E27FC236}">
                <a16:creationId xmlns:a16="http://schemas.microsoft.com/office/drawing/2014/main" xmlns="" id="{CB015DEE-BAEB-2E5D-4D1A-48A8C7547E9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34" t="26211" r="7561" b="21911"/>
          <a:stretch/>
        </p:blipFill>
        <p:spPr>
          <a:xfrm>
            <a:off x="3551921" y="28499720"/>
            <a:ext cx="3777442" cy="874460"/>
          </a:xfrm>
          <a:prstGeom prst="rect">
            <a:avLst/>
          </a:prstGeom>
        </p:spPr>
      </p:pic>
      <p:sp>
        <p:nvSpPr>
          <p:cNvPr id="4" name="Text Placeholder 11">
            <a:extLst>
              <a:ext uri="{FF2B5EF4-FFF2-40B4-BE49-F238E27FC236}">
                <a16:creationId xmlns:a16="http://schemas.microsoft.com/office/drawing/2014/main" xmlns="" id="{C226A135-CAF7-A6ED-56A5-156B431D22A8}"/>
              </a:ext>
            </a:extLst>
          </p:cNvPr>
          <p:cNvSpPr>
            <a:spLocks noGrp="1"/>
          </p:cNvSpPr>
          <p:nvPr>
            <p:ph type="body" sz="quarter" idx="157" hasCustomPrompt="1"/>
          </p:nvPr>
        </p:nvSpPr>
        <p:spPr>
          <a:xfrm>
            <a:off x="7641062" y="28446276"/>
            <a:ext cx="3777442" cy="874460"/>
          </a:xfrm>
        </p:spPr>
        <p:txBody>
          <a:bodyPr anchor="ctr">
            <a:noAutofit/>
          </a:bodyPr>
          <a:lstStyle>
            <a:lvl1pPr marL="0" indent="0" algn="ctr" defTabSz="2662490" eaLnBrk="1" fontAlgn="auto" hangingPunct="1">
              <a:spcBef>
                <a:spcPts val="0"/>
              </a:spcBef>
              <a:spcAft>
                <a:spcPts val="0"/>
              </a:spcAft>
              <a:buNone/>
              <a:defRPr sz="2263" baseline="0">
                <a:latin typeface="Century Gothic" panose="020B0502020202020204" pitchFamily="34" charset="0"/>
              </a:defRPr>
            </a:lvl1pPr>
          </a:lstStyle>
          <a:p>
            <a:pPr defTabSz="3765366" eaLnBrk="1" fontAlgn="auto" hangingPunct="1">
              <a:spcAft>
                <a:spcPts val="0"/>
              </a:spcAft>
              <a:defRPr/>
            </a:pPr>
            <a:r>
              <a:rPr lang="pl-PL" dirty="0"/>
              <a:t>Szkoła Doktorska Politechniki Białostockiej</a:t>
            </a:r>
            <a:endParaRPr lang="en-US" dirty="0"/>
          </a:p>
        </p:txBody>
      </p:sp>
      <p:pic>
        <p:nvPicPr>
          <p:cNvPr id="6" name="Obraz 5" descr="Obraz zawierający tekst, logo, Grafika, Czcionka&#10;&#10;Zawartość wygenerowana przez sztuczną inteligencję może być niepoprawna.">
            <a:extLst>
              <a:ext uri="{FF2B5EF4-FFF2-40B4-BE49-F238E27FC236}">
                <a16:creationId xmlns:a16="http://schemas.microsoft.com/office/drawing/2014/main" xmlns="" id="{394D1E36-BDBF-69F7-717F-5EDE8B80CC63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471" b="28377"/>
          <a:stretch/>
        </p:blipFill>
        <p:spPr>
          <a:xfrm>
            <a:off x="15363956" y="701506"/>
            <a:ext cx="4804244" cy="2428389"/>
          </a:xfrm>
          <a:prstGeom prst="rect">
            <a:avLst/>
          </a:prstGeom>
        </p:spPr>
      </p:pic>
      <p:pic>
        <p:nvPicPr>
          <p:cNvPr id="13" name="Obraz 12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4874" y="28423359"/>
            <a:ext cx="2942153" cy="920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9435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F7742-EBA3-476B-91FC-2FCCC6585B93}" type="datetimeFigureOut">
              <a:rPr lang="pl-PL" smtClean="0"/>
              <a:pPr/>
              <a:t>2025-05-06</a:t>
            </a:fld>
            <a:endParaRPr lang="pl-P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DA320-406F-4578-804A-110409AD8AEB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31264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88" y="7547788"/>
            <a:ext cx="18443377" cy="12593645"/>
          </a:xfrm>
        </p:spPr>
        <p:txBody>
          <a:bodyPr anchor="b"/>
          <a:lstStyle>
            <a:lvl1pPr>
              <a:defRPr sz="14031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8988" y="20260574"/>
            <a:ext cx="18443377" cy="6622701"/>
          </a:xfrm>
        </p:spPr>
        <p:txBody>
          <a:bodyPr/>
          <a:lstStyle>
            <a:lvl1pPr marL="0" indent="0">
              <a:buNone/>
              <a:defRPr sz="5612">
                <a:solidFill>
                  <a:schemeClr val="tx1"/>
                </a:solidFill>
              </a:defRPr>
            </a:lvl1pPr>
            <a:lvl2pPr marL="1069162" indent="0">
              <a:buNone/>
              <a:defRPr sz="4677">
                <a:solidFill>
                  <a:schemeClr val="tx1">
                    <a:tint val="75000"/>
                  </a:schemeClr>
                </a:solidFill>
              </a:defRPr>
            </a:lvl2pPr>
            <a:lvl3pPr marL="2138324" indent="0">
              <a:buNone/>
              <a:defRPr sz="4209">
                <a:solidFill>
                  <a:schemeClr val="tx1">
                    <a:tint val="75000"/>
                  </a:schemeClr>
                </a:solidFill>
              </a:defRPr>
            </a:lvl3pPr>
            <a:lvl4pPr marL="3207487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4pPr>
            <a:lvl5pPr marL="4276649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5pPr>
            <a:lvl6pPr marL="5345811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6pPr>
            <a:lvl7pPr marL="6414973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7pPr>
            <a:lvl8pPr marL="7484135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8pPr>
            <a:lvl9pPr marL="8553298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F7742-EBA3-476B-91FC-2FCCC6585B93}" type="datetimeFigureOut">
              <a:rPr lang="pl-PL" smtClean="0"/>
              <a:pPr/>
              <a:t>2025-05-06</a:t>
            </a:fld>
            <a:endParaRPr lang="pl-P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DA320-406F-4578-804A-110409AD8AEB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25190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0124" y="8059374"/>
            <a:ext cx="9088041" cy="19209345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25460" y="8059374"/>
            <a:ext cx="9088041" cy="19209345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F7742-EBA3-476B-91FC-2FCCC6585B93}" type="datetimeFigureOut">
              <a:rPr lang="pl-PL" smtClean="0"/>
              <a:pPr/>
              <a:t>2025-05-06</a:t>
            </a:fld>
            <a:endParaRPr lang="pl-P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DA320-406F-4578-804A-110409AD8AEB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48381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1611882"/>
            <a:ext cx="18443377" cy="5851808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2912" y="7421634"/>
            <a:ext cx="9046274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2912" y="11058863"/>
            <a:ext cx="9046274" cy="16265921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25461" y="7421634"/>
            <a:ext cx="9090826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25461" y="11058863"/>
            <a:ext cx="9090826" cy="16265921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F7742-EBA3-476B-91FC-2FCCC6585B93}" type="datetimeFigureOut">
              <a:rPr lang="pl-PL" smtClean="0"/>
              <a:pPr/>
              <a:t>2025-05-06</a:t>
            </a:fld>
            <a:endParaRPr lang="pl-PL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DA320-406F-4578-804A-110409AD8AEB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46546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F7742-EBA3-476B-91FC-2FCCC6585B93}" type="datetimeFigureOut">
              <a:rPr lang="pl-PL" smtClean="0"/>
              <a:pPr/>
              <a:t>2025-05-06</a:t>
            </a:fld>
            <a:endParaRPr lang="pl-PL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DA320-406F-4578-804A-110409AD8AEB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72269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F7742-EBA3-476B-91FC-2FCCC6585B93}" type="datetimeFigureOut">
              <a:rPr lang="pl-PL" smtClean="0"/>
              <a:pPr/>
              <a:t>2025-05-06</a:t>
            </a:fld>
            <a:endParaRPr lang="pl-PL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DA320-406F-4578-804A-110409AD8AEB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23323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0826" y="4359077"/>
            <a:ext cx="10825460" cy="21515024"/>
          </a:xfrm>
        </p:spPr>
        <p:txBody>
          <a:bodyPr/>
          <a:lstStyle>
            <a:lvl1pPr>
              <a:defRPr sz="7483"/>
            </a:lvl1pPr>
            <a:lvl2pPr>
              <a:defRPr sz="6548"/>
            </a:lvl2pPr>
            <a:lvl3pPr>
              <a:defRPr sz="5612"/>
            </a:lvl3pPr>
            <a:lvl4pPr>
              <a:defRPr sz="4677"/>
            </a:lvl4pPr>
            <a:lvl5pPr>
              <a:defRPr sz="4677"/>
            </a:lvl5pPr>
            <a:lvl6pPr>
              <a:defRPr sz="4677"/>
            </a:lvl6pPr>
            <a:lvl7pPr>
              <a:defRPr sz="4677"/>
            </a:lvl7pPr>
            <a:lvl8pPr>
              <a:defRPr sz="4677"/>
            </a:lvl8pPr>
            <a:lvl9pPr>
              <a:defRPr sz="4677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F7742-EBA3-476B-91FC-2FCCC6585B93}" type="datetimeFigureOut">
              <a:rPr lang="pl-PL" smtClean="0"/>
              <a:pPr/>
              <a:t>2025-05-06</a:t>
            </a:fld>
            <a:endParaRPr lang="pl-P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DA320-406F-4578-804A-110409AD8AEB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14692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90826" y="4359077"/>
            <a:ext cx="10825460" cy="21515024"/>
          </a:xfrm>
        </p:spPr>
        <p:txBody>
          <a:bodyPr anchor="t"/>
          <a:lstStyle>
            <a:lvl1pPr marL="0" indent="0">
              <a:buNone/>
              <a:defRPr sz="7483"/>
            </a:lvl1pPr>
            <a:lvl2pPr marL="1069162" indent="0">
              <a:buNone/>
              <a:defRPr sz="6548"/>
            </a:lvl2pPr>
            <a:lvl3pPr marL="2138324" indent="0">
              <a:buNone/>
              <a:defRPr sz="5612"/>
            </a:lvl3pPr>
            <a:lvl4pPr marL="3207487" indent="0">
              <a:buNone/>
              <a:defRPr sz="4677"/>
            </a:lvl4pPr>
            <a:lvl5pPr marL="4276649" indent="0">
              <a:buNone/>
              <a:defRPr sz="4677"/>
            </a:lvl5pPr>
            <a:lvl6pPr marL="5345811" indent="0">
              <a:buNone/>
              <a:defRPr sz="4677"/>
            </a:lvl6pPr>
            <a:lvl7pPr marL="6414973" indent="0">
              <a:buNone/>
              <a:defRPr sz="4677"/>
            </a:lvl7pPr>
            <a:lvl8pPr marL="7484135" indent="0">
              <a:buNone/>
              <a:defRPr sz="4677"/>
            </a:lvl8pPr>
            <a:lvl9pPr marL="8553298" indent="0">
              <a:buNone/>
              <a:defRPr sz="4677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F7742-EBA3-476B-91FC-2FCCC6585B93}" type="datetimeFigureOut">
              <a:rPr lang="pl-PL" smtClean="0"/>
              <a:pPr/>
              <a:t>2025-05-06</a:t>
            </a:fld>
            <a:endParaRPr lang="pl-P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DA320-406F-4578-804A-110409AD8AEB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47184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0124" y="1611882"/>
            <a:ext cx="18443377" cy="5851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124" y="8059374"/>
            <a:ext cx="18443377" cy="19209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DF7742-EBA3-476B-91FC-2FCCC6585B93}" type="datetimeFigureOut">
              <a:rPr lang="pl-PL" smtClean="0"/>
              <a:pPr/>
              <a:t>2025-05-06</a:t>
            </a:fld>
            <a:endParaRPr lang="pl-P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CDA320-406F-4578-804A-110409AD8AEB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89993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</p:sldLayoutIdLst>
  <p:txStyles>
    <p:titleStyle>
      <a:lvl1pPr algn="l" defTabSz="2138324" rtl="0" eaLnBrk="1" latinLnBrk="0" hangingPunct="1">
        <a:lnSpc>
          <a:spcPct val="90000"/>
        </a:lnSpc>
        <a:spcBef>
          <a:spcPct val="0"/>
        </a:spcBef>
        <a:buNone/>
        <a:defRPr sz="102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4581" indent="-534581" algn="l" defTabSz="2138324" rtl="0" eaLnBrk="1" latinLnBrk="0" hangingPunct="1">
        <a:lnSpc>
          <a:spcPct val="90000"/>
        </a:lnSpc>
        <a:spcBef>
          <a:spcPts val="2339"/>
        </a:spcBef>
        <a:buFont typeface="Arial" panose="020B0604020202020204" pitchFamily="34" charset="0"/>
        <a:buChar char="•"/>
        <a:defRPr sz="6548" kern="1200">
          <a:solidFill>
            <a:schemeClr val="tx1"/>
          </a:solidFill>
          <a:latin typeface="+mn-lt"/>
          <a:ea typeface="+mn-ea"/>
          <a:cs typeface="+mn-cs"/>
        </a:defRPr>
      </a:lvl1pPr>
      <a:lvl2pPr marL="1603743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5612" kern="1200">
          <a:solidFill>
            <a:schemeClr val="tx1"/>
          </a:solidFill>
          <a:latin typeface="+mn-lt"/>
          <a:ea typeface="+mn-ea"/>
          <a:cs typeface="+mn-cs"/>
        </a:defRPr>
      </a:lvl2pPr>
      <a:lvl3pPr marL="2672906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677" kern="1200">
          <a:solidFill>
            <a:schemeClr val="tx1"/>
          </a:solidFill>
          <a:latin typeface="+mn-lt"/>
          <a:ea typeface="+mn-ea"/>
          <a:cs typeface="+mn-cs"/>
        </a:defRPr>
      </a:lvl3pPr>
      <a:lvl4pPr marL="3742068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811230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880392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949554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8018717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9087879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2pPr>
      <a:lvl3pPr marL="2138324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3pPr>
      <a:lvl4pPr marL="3207487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276649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345811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414973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7484135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8553298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>
            <a:extLst>
              <a:ext uri="{FF2B5EF4-FFF2-40B4-BE49-F238E27FC236}">
                <a16:creationId xmlns:a16="http://schemas.microsoft.com/office/drawing/2014/main" xmlns="" id="{8441D392-3F2C-086B-D28C-F285C58D309F}"/>
              </a:ext>
            </a:extLst>
          </p:cNvPr>
          <p:cNvSpPr>
            <a:spLocks noGrp="1"/>
          </p:cNvSpPr>
          <p:nvPr>
            <p:ph type="body" sz="quarter" idx="15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D311FB7B-C37F-22A6-BF3E-A736613B0EAF}"/>
              </a:ext>
            </a:extLst>
          </p:cNvPr>
          <p:cNvSpPr>
            <a:spLocks noGrp="1"/>
          </p:cNvSpPr>
          <p:nvPr>
            <p:ph type="body" sz="quarter" idx="15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xmlns="" id="{7EB75954-C420-9F4E-DF99-4DDE6D11C6D1}"/>
              </a:ext>
            </a:extLst>
          </p:cNvPr>
          <p:cNvSpPr>
            <a:spLocks noGrp="1"/>
          </p:cNvSpPr>
          <p:nvPr>
            <p:ph type="body" sz="quarter" idx="152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xmlns="" id="{C5E6271E-45CE-AD79-CE06-073ACD6EF9B4}"/>
              </a:ext>
            </a:extLst>
          </p:cNvPr>
          <p:cNvSpPr>
            <a:spLocks noGrp="1"/>
          </p:cNvSpPr>
          <p:nvPr>
            <p:ph type="body" sz="quarter" idx="153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tekstu 5">
            <a:extLst>
              <a:ext uri="{FF2B5EF4-FFF2-40B4-BE49-F238E27FC236}">
                <a16:creationId xmlns:a16="http://schemas.microsoft.com/office/drawing/2014/main" xmlns="" id="{F430CD1B-AA3D-FAB0-5F08-37266705DD41}"/>
              </a:ext>
            </a:extLst>
          </p:cNvPr>
          <p:cNvSpPr>
            <a:spLocks noGrp="1"/>
          </p:cNvSpPr>
          <p:nvPr>
            <p:ph type="body" sz="quarter" idx="156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tekstu 6">
            <a:extLst>
              <a:ext uri="{FF2B5EF4-FFF2-40B4-BE49-F238E27FC236}">
                <a16:creationId xmlns:a16="http://schemas.microsoft.com/office/drawing/2014/main" xmlns="" id="{858047FF-AD89-7E67-4C69-3EE055E0A3A3}"/>
              </a:ext>
            </a:extLst>
          </p:cNvPr>
          <p:cNvSpPr>
            <a:spLocks noGrp="1"/>
          </p:cNvSpPr>
          <p:nvPr>
            <p:ph type="body" sz="quarter" idx="157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70854216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 2013–2022">
  <a:themeElements>
    <a:clrScheme name="Motyw pakietu Office 2013–202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yw pakietu Office 2013–2022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 2013–2022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9b0fd50d-b9af-4380-bc90-0b90bd46d6c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894497C16159D4DA792425C184BDADB" ma:contentTypeVersion="18" ma:contentTypeDescription="Utwórz nowy dokument." ma:contentTypeScope="" ma:versionID="26df5f38df3399c5b7b6716cfd467687">
  <xsd:schema xmlns:xsd="http://www.w3.org/2001/XMLSchema" xmlns:xs="http://www.w3.org/2001/XMLSchema" xmlns:p="http://schemas.microsoft.com/office/2006/metadata/properties" xmlns:ns3="9b0fd50d-b9af-4380-bc90-0b90bd46d6c3" xmlns:ns4="dee80e64-da33-44e3-8cea-b5a590a77fe7" targetNamespace="http://schemas.microsoft.com/office/2006/metadata/properties" ma:root="true" ma:fieldsID="657215d8e74c8f40aad05c04e995e01f" ns3:_="" ns4:_="">
    <xsd:import namespace="9b0fd50d-b9af-4380-bc90-0b90bd46d6c3"/>
    <xsd:import namespace="dee80e64-da33-44e3-8cea-b5a590a77fe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_activity" minOccurs="0"/>
                <xsd:element ref="ns3:MediaServiceObjectDetectorVersions" minOccurs="0"/>
                <xsd:element ref="ns3:MediaServiceOCR" minOccurs="0"/>
                <xsd:element ref="ns3:MediaLengthInSeconds" minOccurs="0"/>
                <xsd:element ref="ns3:MediaServiceLocation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0fd50d-b9af-4380-bc90-0b90bd46d6c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_activity" ma:index="19" nillable="true" ma:displayName="_activity" ma:hidden="true" ma:internalName="_activity">
      <xsd:simpleType>
        <xsd:restriction base="dms:Note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ee80e64-da33-44e3-8cea-b5a590a77fe7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krót wskazówki dotyczącej udostępniania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F1402EF-953A-489B-B55A-99BD38A9436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573CB8E-C559-4744-AA1F-92251AB5D7BE}">
  <ds:schemaRefs>
    <ds:schemaRef ds:uri="http://schemas.openxmlformats.org/package/2006/metadata/core-properties"/>
    <ds:schemaRef ds:uri="http://schemas.microsoft.com/office/infopath/2007/PartnerControls"/>
    <ds:schemaRef ds:uri="9b0fd50d-b9af-4380-bc90-0b90bd46d6c3"/>
    <ds:schemaRef ds:uri="http://www.w3.org/XML/1998/namespace"/>
    <ds:schemaRef ds:uri="http://schemas.microsoft.com/office/2006/documentManagement/types"/>
    <ds:schemaRef ds:uri="dee80e64-da33-44e3-8cea-b5a590a77fe7"/>
    <ds:schemaRef ds:uri="http://purl.org/dc/terms/"/>
    <ds:schemaRef ds:uri="http://purl.org/dc/dcmitype/"/>
    <ds:schemaRef ds:uri="http://schemas.microsoft.com/office/2006/metadata/properties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6E3EA68A-EC60-4944-8649-7A0B6B5FD4E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b0fd50d-b9af-4380-bc90-0b90bd46d6c3"/>
    <ds:schemaRef ds:uri="dee80e64-da33-44e3-8cea-b5a590a77fe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83</TotalTime>
  <Words>0</Words>
  <Application>Microsoft Office PowerPoint</Application>
  <PresentationFormat>Niestandardowy</PresentationFormat>
  <Paragraphs>0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Motyw pakietu Office 2013–2022</vt:lpstr>
      <vt:lpstr>Prezentacja programu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Adriana Dowbysz</dc:creator>
  <cp:lastModifiedBy>Adriana</cp:lastModifiedBy>
  <cp:revision>9</cp:revision>
  <dcterms:created xsi:type="dcterms:W3CDTF">2024-07-30T11:21:50Z</dcterms:created>
  <dcterms:modified xsi:type="dcterms:W3CDTF">2025-05-06T10:16:51Z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0x010100C894497C16159D4DA792425C184BDADB</vt:lpwstr>
  </property>
</Properties>
</file>