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handoutMasterIdLst>
    <p:handoutMasterId r:id="rId6"/>
  </p:handoutMasterIdLst>
  <p:sldIdLst>
    <p:sldId id="260" r:id="rId5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9"/>
    <a:srgbClr val="2B3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2520" y="-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28309-CACD-4A22-910A-42E8CEC7FD84}" type="datetimeFigureOut">
              <a:rPr lang="pl-PL" smtClean="0"/>
              <a:t>2025-05-06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9B9E-A6B0-4501-BD07-FDE2CCE3C3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048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101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03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8953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B4EBD715-6FA2-8D87-EB4E-02C659D3BE8E}"/>
              </a:ext>
            </a:extLst>
          </p:cNvPr>
          <p:cNvSpPr txBox="1"/>
          <p:nvPr userDrawn="1"/>
        </p:nvSpPr>
        <p:spPr>
          <a:xfrm>
            <a:off x="1762921" y="1586674"/>
            <a:ext cx="13379892" cy="6529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6465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243" dirty="0">
                <a:solidFill>
                  <a:srgbClr val="013378"/>
                </a:solidFill>
                <a:latin typeface="Century Gothic" panose="020B0502020202020204" pitchFamily="34" charset="0"/>
              </a:rPr>
              <a:t>2</a:t>
            </a:r>
            <a:r>
              <a:rPr lang="pl-PL" sz="4243" baseline="30000" dirty="0">
                <a:solidFill>
                  <a:srgbClr val="013378"/>
                </a:solidFill>
                <a:latin typeface="Century Gothic" panose="020B0502020202020204" pitchFamily="34" charset="0"/>
              </a:rPr>
              <a:t>nd</a:t>
            </a:r>
            <a:r>
              <a:rPr lang="pl-PL" sz="4243" dirty="0">
                <a:solidFill>
                  <a:srgbClr val="013378"/>
                </a:solidFill>
                <a:latin typeface="Century Gothic" panose="020B0502020202020204" pitchFamily="34" charset="0"/>
              </a:rPr>
              <a:t> I</a:t>
            </a:r>
            <a:r>
              <a:rPr lang="en-US" sz="4243" dirty="0">
                <a:solidFill>
                  <a:srgbClr val="013378"/>
                </a:solidFill>
                <a:latin typeface="Century Gothic" panose="020B0502020202020204" pitchFamily="34" charset="0"/>
              </a:rPr>
              <a:t>nternational Young Researchers Conference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0"/>
          </p:nvPr>
        </p:nvSpPr>
        <p:spPr>
          <a:xfrm>
            <a:off x="949464" y="5684721"/>
            <a:ext cx="19218737" cy="613138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3111">
                <a:solidFill>
                  <a:srgbClr val="2B394C"/>
                </a:solidFill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 err="1"/>
              <a:t>Affiliation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51"/>
          </p:nvPr>
        </p:nvSpPr>
        <p:spPr>
          <a:xfrm>
            <a:off x="949464" y="5014084"/>
            <a:ext cx="19218737" cy="593077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3818">
                <a:solidFill>
                  <a:srgbClr val="2B394C"/>
                </a:solidFill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 err="1"/>
              <a:t>Name</a:t>
            </a:r>
            <a:r>
              <a:rPr lang="pl-PL" dirty="0"/>
              <a:t> and </a:t>
            </a:r>
            <a:r>
              <a:rPr lang="pl-PL" dirty="0" err="1"/>
              <a:t>surname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2" hasCustomPrompt="1"/>
          </p:nvPr>
        </p:nvSpPr>
        <p:spPr>
          <a:xfrm>
            <a:off x="949464" y="3586609"/>
            <a:ext cx="19218737" cy="1120015"/>
          </a:xfrm>
        </p:spPr>
        <p:txBody>
          <a:bodyPr anchor="ctr" anchorCtr="0">
            <a:normAutofit fontScale="92500" lnSpcReduction="20000"/>
          </a:bodyPr>
          <a:lstStyle>
            <a:lvl1pPr marL="0" indent="0" algn="ctr" defTabSz="2662490" eaLnBrk="1" fontAlgn="auto" hangingPunct="1">
              <a:spcAft>
                <a:spcPts val="0"/>
              </a:spcAft>
              <a:buNone/>
              <a:defRPr sz="5091">
                <a:solidFill>
                  <a:srgbClr val="003479"/>
                </a:solidFill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42" name="Text Placeholder 11"/>
          <p:cNvSpPr>
            <a:spLocks noGrp="1"/>
          </p:cNvSpPr>
          <p:nvPr userDrawn="1">
            <p:ph type="body" sz="quarter" idx="153" hasCustomPrompt="1"/>
          </p:nvPr>
        </p:nvSpPr>
        <p:spPr>
          <a:xfrm>
            <a:off x="949463" y="28529525"/>
            <a:ext cx="2290760" cy="707963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1273" baseline="0"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/>
              <a:t>Conference </a:t>
            </a:r>
            <a:r>
              <a:rPr lang="pl-PL" dirty="0" err="1"/>
              <a:t>Organizers</a:t>
            </a:r>
            <a:endParaRPr lang="en-US" dirty="0"/>
          </a:p>
        </p:txBody>
      </p:sp>
      <p:sp>
        <p:nvSpPr>
          <p:cNvPr id="45" name="Text Placeholder 11"/>
          <p:cNvSpPr>
            <a:spLocks noGrp="1"/>
          </p:cNvSpPr>
          <p:nvPr>
            <p:ph type="body" sz="quarter" idx="156" hasCustomPrompt="1"/>
          </p:nvPr>
        </p:nvSpPr>
        <p:spPr>
          <a:xfrm>
            <a:off x="16105413" y="28529525"/>
            <a:ext cx="2290760" cy="707963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1273" baseline="0"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/>
              <a:t>Partner</a:t>
            </a:r>
            <a:endParaRPr lang="en-US" dirty="0"/>
          </a:p>
        </p:txBody>
      </p:sp>
      <p:pic>
        <p:nvPicPr>
          <p:cNvPr id="47" name="Obraz 4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492" y="28222173"/>
            <a:ext cx="1352708" cy="1322667"/>
          </a:xfrm>
          <a:prstGeom prst="rect">
            <a:avLst/>
          </a:prstGeom>
        </p:spPr>
      </p:pic>
      <p:pic>
        <p:nvPicPr>
          <p:cNvPr id="3" name="Obraz 2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xmlns="" id="{CB015DEE-BAEB-2E5D-4D1A-48A8C7547E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4" t="26211" r="7561" b="21911"/>
          <a:stretch/>
        </p:blipFill>
        <p:spPr>
          <a:xfrm>
            <a:off x="3551921" y="28499720"/>
            <a:ext cx="3777442" cy="874460"/>
          </a:xfrm>
          <a:prstGeom prst="rect">
            <a:avLst/>
          </a:prstGeom>
        </p:spPr>
      </p:pic>
      <p:sp>
        <p:nvSpPr>
          <p:cNvPr id="4" name="Text Placeholder 11">
            <a:extLst>
              <a:ext uri="{FF2B5EF4-FFF2-40B4-BE49-F238E27FC236}">
                <a16:creationId xmlns:a16="http://schemas.microsoft.com/office/drawing/2014/main" xmlns="" id="{C226A135-CAF7-A6ED-56A5-156B431D22A8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7641062" y="28446276"/>
            <a:ext cx="3777442" cy="874460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2263" baseline="0"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/>
              <a:t>Szkoła Doktorska Politechniki Białostockiej</a:t>
            </a:r>
            <a:endParaRPr lang="en-US" dirty="0"/>
          </a:p>
        </p:txBody>
      </p:sp>
      <p:pic>
        <p:nvPicPr>
          <p:cNvPr id="6" name="Obraz 5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xmlns="" id="{394D1E36-BDBF-69F7-717F-5EDE8B80CC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71" b="28377"/>
          <a:stretch/>
        </p:blipFill>
        <p:spPr>
          <a:xfrm>
            <a:off x="15363956" y="701506"/>
            <a:ext cx="4804244" cy="2428389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874" y="28423359"/>
            <a:ext cx="2942153" cy="92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3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12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519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838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65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226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3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69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18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7742-EBA3-476B-91FC-2FCCC6585B93}" type="datetimeFigureOut">
              <a:rPr lang="pl-PL" smtClean="0"/>
              <a:pPr/>
              <a:t>2025-05-06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999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xmlns="" id="{8441D392-3F2C-086B-D28C-F285C58D309F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311FB7B-C37F-22A6-BF3E-A736613B0EAF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EB75954-C420-9F4E-DF99-4DDE6D11C6D1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5E6271E-45CE-AD79-CE06-073ACD6EF9B4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F430CD1B-AA3D-FAB0-5F08-37266705DD41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xmlns="" id="{858047FF-AD89-7E67-4C69-3EE055E0A3A3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854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 2013–2022">
  <a:themeElements>
    <a:clrScheme name="Motyw pakietu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b0fd50d-b9af-4380-bc90-0b90bd46d6c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94497C16159D4DA792425C184BDADB" ma:contentTypeVersion="18" ma:contentTypeDescription="Utwórz nowy dokument." ma:contentTypeScope="" ma:versionID="26df5f38df3399c5b7b6716cfd467687">
  <xsd:schema xmlns:xsd="http://www.w3.org/2001/XMLSchema" xmlns:xs="http://www.w3.org/2001/XMLSchema" xmlns:p="http://schemas.microsoft.com/office/2006/metadata/properties" xmlns:ns3="9b0fd50d-b9af-4380-bc90-0b90bd46d6c3" xmlns:ns4="dee80e64-da33-44e3-8cea-b5a590a77fe7" targetNamespace="http://schemas.microsoft.com/office/2006/metadata/properties" ma:root="true" ma:fieldsID="657215d8e74c8f40aad05c04e995e01f" ns3:_="" ns4:_="">
    <xsd:import namespace="9b0fd50d-b9af-4380-bc90-0b90bd46d6c3"/>
    <xsd:import namespace="dee80e64-da33-44e3-8cea-b5a590a77f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fd50d-b9af-4380-bc90-0b90bd46d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80e64-da33-44e3-8cea-b5a590a77f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1402EF-953A-489B-B55A-99BD38A94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73CB8E-C559-4744-AA1F-92251AB5D7BE}">
  <ds:schemaRefs>
    <ds:schemaRef ds:uri="http://schemas.openxmlformats.org/package/2006/metadata/core-properties"/>
    <ds:schemaRef ds:uri="http://schemas.microsoft.com/office/infopath/2007/PartnerControls"/>
    <ds:schemaRef ds:uri="9b0fd50d-b9af-4380-bc90-0b90bd46d6c3"/>
    <ds:schemaRef ds:uri="http://www.w3.org/XML/1998/namespace"/>
    <ds:schemaRef ds:uri="http://schemas.microsoft.com/office/2006/documentManagement/types"/>
    <ds:schemaRef ds:uri="dee80e64-da33-44e3-8cea-b5a590a77fe7"/>
    <ds:schemaRef ds:uri="http://purl.org/dc/terms/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3EA68A-EC60-4944-8649-7A0B6B5FD4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fd50d-b9af-4380-bc90-0b90bd46d6c3"/>
    <ds:schemaRef ds:uri="dee80e64-da33-44e3-8cea-b5a590a77f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83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Motyw pakietu Office 2013–2022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Adriana Dowbysz</dc:creator>
  <cp:lastModifiedBy>Adriana</cp:lastModifiedBy>
  <cp:revision>9</cp:revision>
  <dcterms:created xsi:type="dcterms:W3CDTF">2024-07-30T11:21:50Z</dcterms:created>
  <dcterms:modified xsi:type="dcterms:W3CDTF">2025-05-06T10:16:51Z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0x010100C894497C16159D4DA792425C184BDADB</vt:lpwstr>
  </property>
</Properties>
</file>