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8" r:id="rId6"/>
    <p:sldId id="257" r:id="rId7"/>
    <p:sldId id="259" r:id="rId8"/>
  </p:sldIdLst>
  <p:sldSz cx="12192000" cy="6858000"/>
  <p:notesSz cx="6858000" cy="9144000"/>
  <p:embeddedFontLst>
    <p:embeddedFont>
      <p:font typeface="Hanken Grotesk" panose="020B0604020202020204" charset="-18"/>
      <p:regular r:id="rId9"/>
      <p:bold r:id="rId10"/>
      <p:italic r:id="rId11"/>
      <p:boldItalic r:id="rId12"/>
    </p:embeddedFont>
  </p:embeddedFontLst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461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4.fntdata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nna Zielińska" userId="4ee7d3ce-8a00-4b6d-815a-0cd7ff444645" providerId="ADAL" clId="{60A3D256-3757-4A04-A3F8-3C727119E990}"/>
    <pc:docChg chg="custSel addSld delSld modSld">
      <pc:chgData name="Joanna Zielińska" userId="4ee7d3ce-8a00-4b6d-815a-0cd7ff444645" providerId="ADAL" clId="{60A3D256-3757-4A04-A3F8-3C727119E990}" dt="2026-04-14T05:35:29.958" v="20"/>
      <pc:docMkLst>
        <pc:docMk/>
      </pc:docMkLst>
      <pc:sldChg chg="addSp delSp modSp">
        <pc:chgData name="Joanna Zielińska" userId="4ee7d3ce-8a00-4b6d-815a-0cd7ff444645" providerId="ADAL" clId="{60A3D256-3757-4A04-A3F8-3C727119E990}" dt="2026-04-14T05:35:29.958" v="20"/>
        <pc:sldMkLst>
          <pc:docMk/>
          <pc:sldMk cId="403654000" sldId="256"/>
        </pc:sldMkLst>
        <pc:picChg chg="del">
          <ac:chgData name="Joanna Zielińska" userId="4ee7d3ce-8a00-4b6d-815a-0cd7ff444645" providerId="ADAL" clId="{60A3D256-3757-4A04-A3F8-3C727119E990}" dt="2026-04-14T05:33:16.302" v="0" actId="478"/>
          <ac:picMkLst>
            <pc:docMk/>
            <pc:sldMk cId="403654000" sldId="256"/>
            <ac:picMk id="3" creationId="{B4B337C6-409C-4B40-AC9E-FB2B77E20291}"/>
          </ac:picMkLst>
        </pc:picChg>
        <pc:picChg chg="add del mod">
          <ac:chgData name="Joanna Zielińska" userId="4ee7d3ce-8a00-4b6d-815a-0cd7ff444645" providerId="ADAL" clId="{60A3D256-3757-4A04-A3F8-3C727119E990}" dt="2026-04-14T05:35:24.602" v="19" actId="478"/>
          <ac:picMkLst>
            <pc:docMk/>
            <pc:sldMk cId="403654000" sldId="256"/>
            <ac:picMk id="4" creationId="{C62DF68F-5F66-42C5-8B91-9191D1D8FFB3}"/>
          </ac:picMkLst>
        </pc:picChg>
        <pc:picChg chg="add mod">
          <ac:chgData name="Joanna Zielińska" userId="4ee7d3ce-8a00-4b6d-815a-0cd7ff444645" providerId="ADAL" clId="{60A3D256-3757-4A04-A3F8-3C727119E990}" dt="2026-04-14T05:35:29.958" v="20"/>
          <ac:picMkLst>
            <pc:docMk/>
            <pc:sldMk cId="403654000" sldId="256"/>
            <ac:picMk id="6" creationId="{F8F691B2-100E-49EE-9043-68E6B6935A5C}"/>
          </ac:picMkLst>
        </pc:picChg>
      </pc:sldChg>
      <pc:sldChg chg="addSp delSp modSp">
        <pc:chgData name="Joanna Zielińska" userId="4ee7d3ce-8a00-4b6d-815a-0cd7ff444645" providerId="ADAL" clId="{60A3D256-3757-4A04-A3F8-3C727119E990}" dt="2026-04-14T05:33:39.155" v="10" actId="171"/>
        <pc:sldMkLst>
          <pc:docMk/>
          <pc:sldMk cId="2475397062" sldId="257"/>
        </pc:sldMkLst>
        <pc:picChg chg="add mod ord">
          <ac:chgData name="Joanna Zielińska" userId="4ee7d3ce-8a00-4b6d-815a-0cd7ff444645" providerId="ADAL" clId="{60A3D256-3757-4A04-A3F8-3C727119E990}" dt="2026-04-14T05:33:39.155" v="10" actId="171"/>
          <ac:picMkLst>
            <pc:docMk/>
            <pc:sldMk cId="2475397062" sldId="257"/>
            <ac:picMk id="3" creationId="{406C3838-5F32-4728-BDCC-43273C84E3F1}"/>
          </ac:picMkLst>
        </pc:picChg>
        <pc:picChg chg="del">
          <ac:chgData name="Joanna Zielińska" userId="4ee7d3ce-8a00-4b6d-815a-0cd7ff444645" providerId="ADAL" clId="{60A3D256-3757-4A04-A3F8-3C727119E990}" dt="2026-04-14T05:33:34.979" v="7" actId="478"/>
          <ac:picMkLst>
            <pc:docMk/>
            <pc:sldMk cId="2475397062" sldId="257"/>
            <ac:picMk id="6" creationId="{002CE3B3-FBB3-4674-A8D1-2D5FB36CDC0B}"/>
          </ac:picMkLst>
        </pc:picChg>
      </pc:sldChg>
      <pc:sldChg chg="addSp delSp modSp">
        <pc:chgData name="Joanna Zielińska" userId="4ee7d3ce-8a00-4b6d-815a-0cd7ff444645" providerId="ADAL" clId="{60A3D256-3757-4A04-A3F8-3C727119E990}" dt="2026-04-14T05:33:30.051" v="6" actId="171"/>
        <pc:sldMkLst>
          <pc:docMk/>
          <pc:sldMk cId="1208874221" sldId="258"/>
        </pc:sldMkLst>
        <pc:picChg chg="del">
          <ac:chgData name="Joanna Zielińska" userId="4ee7d3ce-8a00-4b6d-815a-0cd7ff444645" providerId="ADAL" clId="{60A3D256-3757-4A04-A3F8-3C727119E990}" dt="2026-04-14T05:33:26.403" v="2" actId="478"/>
          <ac:picMkLst>
            <pc:docMk/>
            <pc:sldMk cId="1208874221" sldId="258"/>
            <ac:picMk id="3" creationId="{02458760-8CA8-404E-9726-0A2957BAAE3B}"/>
          </ac:picMkLst>
        </pc:picChg>
        <pc:picChg chg="add mod ord">
          <ac:chgData name="Joanna Zielińska" userId="4ee7d3ce-8a00-4b6d-815a-0cd7ff444645" providerId="ADAL" clId="{60A3D256-3757-4A04-A3F8-3C727119E990}" dt="2026-04-14T05:33:30.051" v="6" actId="171"/>
          <ac:picMkLst>
            <pc:docMk/>
            <pc:sldMk cId="1208874221" sldId="258"/>
            <ac:picMk id="6" creationId="{13950C57-F52F-4EC1-9C70-275D064787F4}"/>
          </ac:picMkLst>
        </pc:picChg>
      </pc:sldChg>
      <pc:sldChg chg="addSp delSp modSp add">
        <pc:chgData name="Joanna Zielińska" userId="4ee7d3ce-8a00-4b6d-815a-0cd7ff444645" providerId="ADAL" clId="{60A3D256-3757-4A04-A3F8-3C727119E990}" dt="2026-04-14T05:34:07.143" v="18" actId="207"/>
        <pc:sldMkLst>
          <pc:docMk/>
          <pc:sldMk cId="2005830195" sldId="259"/>
        </pc:sldMkLst>
        <pc:spChg chg="mod">
          <ac:chgData name="Joanna Zielińska" userId="4ee7d3ce-8a00-4b6d-815a-0cd7ff444645" providerId="ADAL" clId="{60A3D256-3757-4A04-A3F8-3C727119E990}" dt="2026-04-14T05:34:04.433" v="17" actId="207"/>
          <ac:spMkLst>
            <pc:docMk/>
            <pc:sldMk cId="2005830195" sldId="259"/>
            <ac:spMk id="4" creationId="{3522BC5C-2979-4F34-9702-CE3393F82375}"/>
          </ac:spMkLst>
        </pc:spChg>
        <pc:spChg chg="mod">
          <ac:chgData name="Joanna Zielińska" userId="4ee7d3ce-8a00-4b6d-815a-0cd7ff444645" providerId="ADAL" clId="{60A3D256-3757-4A04-A3F8-3C727119E990}" dt="2026-04-14T05:34:07.143" v="18" actId="207"/>
          <ac:spMkLst>
            <pc:docMk/>
            <pc:sldMk cId="2005830195" sldId="259"/>
            <ac:spMk id="5" creationId="{0286F34C-562C-4A1E-BF82-015AAFF5739C}"/>
          </ac:spMkLst>
        </pc:spChg>
        <pc:picChg chg="del">
          <ac:chgData name="Joanna Zielińska" userId="4ee7d3ce-8a00-4b6d-815a-0cd7ff444645" providerId="ADAL" clId="{60A3D256-3757-4A04-A3F8-3C727119E990}" dt="2026-04-14T05:33:54.027" v="13" actId="478"/>
          <ac:picMkLst>
            <pc:docMk/>
            <pc:sldMk cId="2005830195" sldId="259"/>
            <ac:picMk id="3" creationId="{406C3838-5F32-4728-BDCC-43273C84E3F1}"/>
          </ac:picMkLst>
        </pc:picChg>
        <pc:picChg chg="add mod ord">
          <ac:chgData name="Joanna Zielińska" userId="4ee7d3ce-8a00-4b6d-815a-0cd7ff444645" providerId="ADAL" clId="{60A3D256-3757-4A04-A3F8-3C727119E990}" dt="2026-04-14T05:33:58.427" v="16" actId="171"/>
          <ac:picMkLst>
            <pc:docMk/>
            <pc:sldMk cId="2005830195" sldId="259"/>
            <ac:picMk id="6" creationId="{79E2456D-6307-404A-9B7C-298C226EABA0}"/>
          </ac:picMkLst>
        </pc:picChg>
      </pc:sldChg>
      <pc:sldChg chg="del">
        <pc:chgData name="Joanna Zielińska" userId="4ee7d3ce-8a00-4b6d-815a-0cd7ff444645" providerId="ADAL" clId="{60A3D256-3757-4A04-A3F8-3C727119E990}" dt="2026-04-14T05:33:42.130" v="11" actId="2696"/>
        <pc:sldMkLst>
          <pc:docMk/>
          <pc:sldMk cId="2876393198" sldId="259"/>
        </pc:sldMkLst>
      </pc:sldChg>
    </pc:docChg>
  </pc:docChgLst>
  <pc:docChgLst>
    <pc:chgData name="Joanna Zielińska" userId="4ee7d3ce-8a00-4b6d-815a-0cd7ff444645" providerId="ADAL" clId="{12FC1780-334C-46A7-9104-A000C8F44168}"/>
    <pc:docChg chg="undo custSel addSld delSld modSld">
      <pc:chgData name="Joanna Zielińska" userId="4ee7d3ce-8a00-4b6d-815a-0cd7ff444645" providerId="ADAL" clId="{12FC1780-334C-46A7-9104-A000C8F44168}" dt="2026-04-13T11:41:45.070" v="23"/>
      <pc:docMkLst>
        <pc:docMk/>
      </pc:docMkLst>
      <pc:sldChg chg="addSp delSp modSp">
        <pc:chgData name="Joanna Zielińska" userId="4ee7d3ce-8a00-4b6d-815a-0cd7ff444645" providerId="ADAL" clId="{12FC1780-334C-46A7-9104-A000C8F44168}" dt="2026-04-13T11:41:45.070" v="23"/>
        <pc:sldMkLst>
          <pc:docMk/>
          <pc:sldMk cId="403654000" sldId="256"/>
        </pc:sldMkLst>
        <pc:picChg chg="add mod">
          <ac:chgData name="Joanna Zielińska" userId="4ee7d3ce-8a00-4b6d-815a-0cd7ff444645" providerId="ADAL" clId="{12FC1780-334C-46A7-9104-A000C8F44168}" dt="2026-04-13T11:41:45.070" v="23"/>
          <ac:picMkLst>
            <pc:docMk/>
            <pc:sldMk cId="403654000" sldId="256"/>
            <ac:picMk id="3" creationId="{B4B337C6-409C-4B40-AC9E-FB2B77E20291}"/>
          </ac:picMkLst>
        </pc:picChg>
        <pc:picChg chg="del">
          <ac:chgData name="Joanna Zielińska" userId="4ee7d3ce-8a00-4b6d-815a-0cd7ff444645" providerId="ADAL" clId="{12FC1780-334C-46A7-9104-A000C8F44168}" dt="2026-04-13T11:36:56.076" v="22" actId="478"/>
          <ac:picMkLst>
            <pc:docMk/>
            <pc:sldMk cId="403654000" sldId="256"/>
            <ac:picMk id="5" creationId="{D894BC5B-09B6-45F2-BB7B-B603F8602FA9}"/>
          </ac:picMkLst>
        </pc:picChg>
      </pc:sldChg>
      <pc:sldChg chg="addSp delSp modSp">
        <pc:chgData name="Joanna Zielińska" userId="4ee7d3ce-8a00-4b6d-815a-0cd7ff444645" providerId="ADAL" clId="{12FC1780-334C-46A7-9104-A000C8F44168}" dt="2026-04-13T11:36:08.312" v="10" actId="1076"/>
        <pc:sldMkLst>
          <pc:docMk/>
          <pc:sldMk cId="2475397062" sldId="257"/>
        </pc:sldMkLst>
        <pc:spChg chg="mod">
          <ac:chgData name="Joanna Zielińska" userId="4ee7d3ce-8a00-4b6d-815a-0cd7ff444645" providerId="ADAL" clId="{12FC1780-334C-46A7-9104-A000C8F44168}" dt="2026-04-13T11:36:08.312" v="10" actId="1076"/>
          <ac:spMkLst>
            <pc:docMk/>
            <pc:sldMk cId="2475397062" sldId="257"/>
            <ac:spMk id="4" creationId="{3522BC5C-2979-4F34-9702-CE3393F82375}"/>
          </ac:spMkLst>
        </pc:spChg>
        <pc:spChg chg="mod">
          <ac:chgData name="Joanna Zielińska" userId="4ee7d3ce-8a00-4b6d-815a-0cd7ff444645" providerId="ADAL" clId="{12FC1780-334C-46A7-9104-A000C8F44168}" dt="2026-04-13T11:36:02.491" v="7" actId="207"/>
          <ac:spMkLst>
            <pc:docMk/>
            <pc:sldMk cId="2475397062" sldId="257"/>
            <ac:spMk id="5" creationId="{0286F34C-562C-4A1E-BF82-015AAFF5739C}"/>
          </ac:spMkLst>
        </pc:spChg>
        <pc:picChg chg="del">
          <ac:chgData name="Joanna Zielińska" userId="4ee7d3ce-8a00-4b6d-815a-0cd7ff444645" providerId="ADAL" clId="{12FC1780-334C-46A7-9104-A000C8F44168}" dt="2026-04-13T11:35:44.927" v="2" actId="478"/>
          <ac:picMkLst>
            <pc:docMk/>
            <pc:sldMk cId="2475397062" sldId="257"/>
            <ac:picMk id="3" creationId="{B0334A12-4FB8-4445-AA5E-5D373DD7F38F}"/>
          </ac:picMkLst>
        </pc:picChg>
        <pc:picChg chg="add mod ord">
          <ac:chgData name="Joanna Zielińska" userId="4ee7d3ce-8a00-4b6d-815a-0cd7ff444645" providerId="ADAL" clId="{12FC1780-334C-46A7-9104-A000C8F44168}" dt="2026-04-13T11:36:05.857" v="9" actId="1076"/>
          <ac:picMkLst>
            <pc:docMk/>
            <pc:sldMk cId="2475397062" sldId="257"/>
            <ac:picMk id="6" creationId="{002CE3B3-FBB3-4674-A8D1-2D5FB36CDC0B}"/>
          </ac:picMkLst>
        </pc:picChg>
      </pc:sldChg>
      <pc:sldChg chg="addSp modSp add">
        <pc:chgData name="Joanna Zielińska" userId="4ee7d3ce-8a00-4b6d-815a-0cd7ff444645" providerId="ADAL" clId="{12FC1780-334C-46A7-9104-A000C8F44168}" dt="2026-04-13T11:36:12.003" v="11"/>
        <pc:sldMkLst>
          <pc:docMk/>
          <pc:sldMk cId="1208874221" sldId="258"/>
        </pc:sldMkLst>
        <pc:spChg chg="add">
          <ac:chgData name="Joanna Zielińska" userId="4ee7d3ce-8a00-4b6d-815a-0cd7ff444645" providerId="ADAL" clId="{12FC1780-334C-46A7-9104-A000C8F44168}" dt="2026-04-13T11:36:12.003" v="11"/>
          <ac:spMkLst>
            <pc:docMk/>
            <pc:sldMk cId="1208874221" sldId="258"/>
            <ac:spMk id="4" creationId="{59A9D699-EA5D-41CA-9C32-50D47991290D}"/>
          </ac:spMkLst>
        </pc:spChg>
        <pc:spChg chg="add">
          <ac:chgData name="Joanna Zielińska" userId="4ee7d3ce-8a00-4b6d-815a-0cd7ff444645" providerId="ADAL" clId="{12FC1780-334C-46A7-9104-A000C8F44168}" dt="2026-04-13T11:36:12.003" v="11"/>
          <ac:spMkLst>
            <pc:docMk/>
            <pc:sldMk cId="1208874221" sldId="258"/>
            <ac:spMk id="5" creationId="{E3A6C875-9A48-4140-9513-79C48FF736A1}"/>
          </ac:spMkLst>
        </pc:spChg>
        <pc:picChg chg="add mod">
          <ac:chgData name="Joanna Zielińska" userId="4ee7d3ce-8a00-4b6d-815a-0cd7ff444645" providerId="ADAL" clId="{12FC1780-334C-46A7-9104-A000C8F44168}" dt="2026-04-13T11:35:36.573" v="1"/>
          <ac:picMkLst>
            <pc:docMk/>
            <pc:sldMk cId="1208874221" sldId="258"/>
            <ac:picMk id="3" creationId="{02458760-8CA8-404E-9726-0A2957BAAE3B}"/>
          </ac:picMkLst>
        </pc:picChg>
      </pc:sldChg>
      <pc:sldChg chg="addSp delSp modSp add del">
        <pc:chgData name="Joanna Zielińska" userId="4ee7d3ce-8a00-4b6d-815a-0cd7ff444645" providerId="ADAL" clId="{12FC1780-334C-46A7-9104-A000C8F44168}" dt="2026-04-13T11:36:48.796" v="21" actId="171"/>
        <pc:sldMkLst>
          <pc:docMk/>
          <pc:sldMk cId="2876393198" sldId="259"/>
        </pc:sldMkLst>
        <pc:spChg chg="mod">
          <ac:chgData name="Joanna Zielińska" userId="4ee7d3ce-8a00-4b6d-815a-0cd7ff444645" providerId="ADAL" clId="{12FC1780-334C-46A7-9104-A000C8F44168}" dt="2026-04-13T11:36:36" v="16" actId="207"/>
          <ac:spMkLst>
            <pc:docMk/>
            <pc:sldMk cId="2876393198" sldId="259"/>
            <ac:spMk id="4" creationId="{3522BC5C-2979-4F34-9702-CE3393F82375}"/>
          </ac:spMkLst>
        </pc:spChg>
        <pc:spChg chg="mod">
          <ac:chgData name="Joanna Zielińska" userId="4ee7d3ce-8a00-4b6d-815a-0cd7ff444645" providerId="ADAL" clId="{12FC1780-334C-46A7-9104-A000C8F44168}" dt="2026-04-13T11:36:39.715" v="17" actId="207"/>
          <ac:spMkLst>
            <pc:docMk/>
            <pc:sldMk cId="2876393198" sldId="259"/>
            <ac:spMk id="5" creationId="{0286F34C-562C-4A1E-BF82-015AAFF5739C}"/>
          </ac:spMkLst>
        </pc:spChg>
        <pc:picChg chg="add mod ord">
          <ac:chgData name="Joanna Zielińska" userId="4ee7d3ce-8a00-4b6d-815a-0cd7ff444645" providerId="ADAL" clId="{12FC1780-334C-46A7-9104-A000C8F44168}" dt="2026-04-13T11:36:48.796" v="21" actId="171"/>
          <ac:picMkLst>
            <pc:docMk/>
            <pc:sldMk cId="2876393198" sldId="259"/>
            <ac:picMk id="3" creationId="{4DFE115A-9BA2-4B38-9679-2F5C2CD02366}"/>
          </ac:picMkLst>
        </pc:picChg>
        <pc:picChg chg="del">
          <ac:chgData name="Joanna Zielińska" userId="4ee7d3ce-8a00-4b6d-815a-0cd7ff444645" providerId="ADAL" clId="{12FC1780-334C-46A7-9104-A000C8F44168}" dt="2026-04-13T11:36:30.805" v="15" actId="478"/>
          <ac:picMkLst>
            <pc:docMk/>
            <pc:sldMk cId="2876393198" sldId="259"/>
            <ac:picMk id="6" creationId="{002CE3B3-FBB3-4674-A8D1-2D5FB36CDC0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B5E512-8B8E-4560-99C8-BB0D7B143A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F5053CC-24FA-4A37-B190-271C15CCCC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97FAEAD-732C-4D7E-976C-AA56796BD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0727-7833-4613-A6A2-9AF064AA3DDC}" type="datetimeFigureOut">
              <a:rPr lang="pl-PL" smtClean="0"/>
              <a:t>17.04.2026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2AC78FF-ECFC-40AA-B6C6-61009BED9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506646A-5D4E-4F43-B00A-E3793B95E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3047-E973-4231-B110-FF7FB63D4F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4981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E95FD1-32D4-4A73-B8F2-80EA0CCC5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57FE1F0-883B-4988-BCCE-3A1C2A9A48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BCDE43-14E0-478F-945D-C89E70CFE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0727-7833-4613-A6A2-9AF064AA3DDC}" type="datetimeFigureOut">
              <a:rPr lang="pl-PL" smtClean="0"/>
              <a:t>17.04.2026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EBA092E-FC04-4107-9D4D-393723D62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F4DBD6B-A32C-499F-AEA9-1E3892DC2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3047-E973-4231-B110-FF7FB63D4F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1149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86E989FE-3637-4F7E-B4A4-67F4AB2800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285A312-AD7E-4BAE-939A-4BA6A0DA59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23DAFBD-7539-4050-9C64-BDA2E23E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0727-7833-4613-A6A2-9AF064AA3DDC}" type="datetimeFigureOut">
              <a:rPr lang="pl-PL" smtClean="0"/>
              <a:t>17.04.2026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69BF13D-8E19-4E2B-BEA6-B5951B4B0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91563CA-E6A6-4A5C-8423-FE336B777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3047-E973-4231-B110-FF7FB63D4F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7657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1594BE7-4B34-423F-89B1-18F7FA1D6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0E167D1-3A81-4816-9BEE-05AFE0A8B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90F65AD-7AA3-47FB-B21F-CF5865899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0727-7833-4613-A6A2-9AF064AA3DDC}" type="datetimeFigureOut">
              <a:rPr lang="pl-PL" smtClean="0"/>
              <a:t>17.04.2026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75A3A02-225A-467C-B65E-26DF0805C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4431E38-90B2-4D31-AE80-1AFB52080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3047-E973-4231-B110-FF7FB63D4F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7932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B87C9E-9C8C-4EB9-BD77-BF100BCE5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ECA87D2-100B-4013-8CC5-0683605B1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254109E-5F79-4F49-8EFA-02A1651D3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0727-7833-4613-A6A2-9AF064AA3DDC}" type="datetimeFigureOut">
              <a:rPr lang="pl-PL" smtClean="0"/>
              <a:t>17.04.2026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2B42282-28DA-46B3-A739-3E51EDB54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0598DA2-F920-41A3-8FE7-7C4DE9D13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3047-E973-4231-B110-FF7FB63D4F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5875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1733FA-7085-418C-9049-DF7DD4B5E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7A83BE-5BB1-4B9F-9775-A913FE8DC4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D14CCA5-D218-4FC4-AD3C-8B8C0B00A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20C92A7-FD23-4673-98AE-4E9481474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0727-7833-4613-A6A2-9AF064AA3DDC}" type="datetimeFigureOut">
              <a:rPr lang="pl-PL" smtClean="0"/>
              <a:t>17.04.2026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21FE720-2F3A-4B01-8720-1DC74D822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5C259EB-0BA9-439A-9C58-3AD95A636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3047-E973-4231-B110-FF7FB63D4F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207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AF6884-FDAA-49AA-B1E1-28344AF80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B006BF6-80F7-4DFD-A00E-03CE5A4F3F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8919B9E-89FE-488E-B8BA-4550F15269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E515D6F-14DC-4464-85C6-720027653E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B369612-AB6A-4852-94FF-44D551960A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BAF20B59-232C-4777-9713-308BE040A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0727-7833-4613-A6A2-9AF064AA3DDC}" type="datetimeFigureOut">
              <a:rPr lang="pl-PL" smtClean="0"/>
              <a:t>17.04.2026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B1A06203-0BFB-4BD3-9F05-46B72D0F8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34A339E2-9475-4341-8F36-A13C85765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3047-E973-4231-B110-FF7FB63D4F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3676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EBB101-59AF-4E06-8E8E-690D04B84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84733E8-28AE-4DA9-A635-2ED5169B0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0727-7833-4613-A6A2-9AF064AA3DDC}" type="datetimeFigureOut">
              <a:rPr lang="pl-PL" smtClean="0"/>
              <a:t>17.04.2026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D712BBC-240A-46D2-95B1-E5237760C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A354AD8-FEF2-48B6-906A-593622708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3047-E973-4231-B110-FF7FB63D4F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3848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2D62CDF-7ACB-4CB4-A890-23B265334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0727-7833-4613-A6A2-9AF064AA3DDC}" type="datetimeFigureOut">
              <a:rPr lang="pl-PL" smtClean="0"/>
              <a:t>17.04.2026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5AD815E2-AB50-47FE-B463-137F14B68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BEB380-FAE8-4ADA-9D0A-4C312B830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3047-E973-4231-B110-FF7FB63D4F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5268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5091C6-4C00-4032-9F4F-7B04300FA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0D1887-77D9-4306-8F1B-4B93491DD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C1146E1-8E2F-40B7-90CA-A72A236C02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641081E-FC85-41A0-AE1D-19CE30A94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0727-7833-4613-A6A2-9AF064AA3DDC}" type="datetimeFigureOut">
              <a:rPr lang="pl-PL" smtClean="0"/>
              <a:t>17.04.2026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25E90F1-56D3-4071-9481-F596491C2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821E83D-98AC-462C-A6DC-7C811644E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3047-E973-4231-B110-FF7FB63D4F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380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AEBAC1-B91A-4580-926C-0C42AAB47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89BD3DF-918D-46D6-BD32-DA5D398132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D5A2804-6247-46BF-8B72-D34EFE732A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38FC095-1161-44B1-85C6-A51CC6EE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0727-7833-4613-A6A2-9AF064AA3DDC}" type="datetimeFigureOut">
              <a:rPr lang="pl-PL" smtClean="0"/>
              <a:t>17.04.2026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75550CE-7E13-4798-A7D3-4778950FE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B7DA46E-2E55-4F5D-A160-C5311AB67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3047-E973-4231-B110-FF7FB63D4F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8738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F9CB3C9-85E4-48C7-A792-6BCB02A5F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DEE0C84-E8FD-45F1-904F-67C956C05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A5E7FBC-B8F7-46E6-AD8F-B1BD320D9A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00727-7833-4613-A6A2-9AF064AA3DDC}" type="datetimeFigureOut">
              <a:rPr lang="pl-PL" smtClean="0"/>
              <a:t>17.04.2026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8E2C7E6-9CC7-4F42-A8DA-3C7FD7FF6F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C259647-CAA3-469D-A8B9-1A6394E675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53047-E973-4231-B110-FF7FB63D4F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993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F8F691B2-100E-49EE-9043-68E6B6935A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54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13950C57-F52F-4EC1-9C70-275D064787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59A9D699-EA5D-41CA-9C32-50D47991290D}"/>
              </a:ext>
            </a:extLst>
          </p:cNvPr>
          <p:cNvSpPr txBox="1"/>
          <p:nvPr/>
        </p:nvSpPr>
        <p:spPr>
          <a:xfrm>
            <a:off x="877824" y="2310384"/>
            <a:ext cx="10009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err="1">
                <a:solidFill>
                  <a:schemeClr val="bg1"/>
                </a:solidFill>
                <a:latin typeface="Hanken Grotesk" pitchFamily="2" charset="-18"/>
              </a:rPr>
              <a:t>Lorem</a:t>
            </a:r>
            <a:r>
              <a:rPr lang="pl-PL" sz="2800" b="1" dirty="0">
                <a:solidFill>
                  <a:schemeClr val="bg1"/>
                </a:solidFill>
                <a:latin typeface="Hanken Grotesk" pitchFamily="2" charset="-18"/>
              </a:rPr>
              <a:t> </a:t>
            </a:r>
            <a:r>
              <a:rPr lang="pl-PL" sz="2800" b="1" dirty="0" err="1">
                <a:solidFill>
                  <a:schemeClr val="bg1"/>
                </a:solidFill>
                <a:latin typeface="Hanken Grotesk" pitchFamily="2" charset="-18"/>
              </a:rPr>
              <a:t>Ipsum</a:t>
            </a:r>
            <a:endParaRPr lang="pl-PL" sz="2800" b="1" dirty="0">
              <a:solidFill>
                <a:schemeClr val="bg1"/>
              </a:solidFill>
              <a:latin typeface="Hanken Grotesk" pitchFamily="2" charset="-18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E3A6C875-9A48-4140-9513-79C48FF736A1}"/>
              </a:ext>
            </a:extLst>
          </p:cNvPr>
          <p:cNvSpPr txBox="1"/>
          <p:nvPr/>
        </p:nvSpPr>
        <p:spPr>
          <a:xfrm>
            <a:off x="877824" y="3119140"/>
            <a:ext cx="100096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err="1">
                <a:solidFill>
                  <a:schemeClr val="bg1"/>
                </a:solidFill>
                <a:latin typeface="Hanken Grotesk" pitchFamily="2" charset="-18"/>
              </a:rPr>
              <a:t>Lorem</a:t>
            </a:r>
            <a:r>
              <a:rPr lang="pl-PL" sz="2000" dirty="0">
                <a:solidFill>
                  <a:schemeClr val="bg1"/>
                </a:solidFill>
                <a:latin typeface="Hanken Grotesk" pitchFamily="2" charset="-18"/>
              </a:rPr>
              <a:t> </a:t>
            </a:r>
            <a:r>
              <a:rPr lang="pl-PL" sz="2000" dirty="0" err="1">
                <a:solidFill>
                  <a:schemeClr val="bg1"/>
                </a:solidFill>
                <a:latin typeface="Hanken Grotesk" pitchFamily="2" charset="-18"/>
              </a:rPr>
              <a:t>Ipsum</a:t>
            </a:r>
            <a:endParaRPr lang="pl-PL" sz="2000" dirty="0">
              <a:solidFill>
                <a:schemeClr val="bg1"/>
              </a:solidFill>
              <a:latin typeface="Hanken Grotesk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208874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406C3838-5F32-4728-BDCC-43273C84E3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3522BC5C-2979-4F34-9702-CE3393F82375}"/>
              </a:ext>
            </a:extLst>
          </p:cNvPr>
          <p:cNvSpPr txBox="1"/>
          <p:nvPr/>
        </p:nvSpPr>
        <p:spPr>
          <a:xfrm>
            <a:off x="877824" y="2310384"/>
            <a:ext cx="10009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err="1">
                <a:solidFill>
                  <a:schemeClr val="bg1"/>
                </a:solidFill>
                <a:latin typeface="Hanken Grotesk" pitchFamily="2" charset="-18"/>
              </a:rPr>
              <a:t>Lorem</a:t>
            </a:r>
            <a:r>
              <a:rPr lang="pl-PL" sz="2800" b="1" dirty="0">
                <a:solidFill>
                  <a:schemeClr val="bg1"/>
                </a:solidFill>
                <a:latin typeface="Hanken Grotesk" pitchFamily="2" charset="-18"/>
              </a:rPr>
              <a:t> </a:t>
            </a:r>
            <a:r>
              <a:rPr lang="pl-PL" sz="2800" b="1" dirty="0" err="1">
                <a:solidFill>
                  <a:schemeClr val="bg1"/>
                </a:solidFill>
                <a:latin typeface="Hanken Grotesk" pitchFamily="2" charset="-18"/>
              </a:rPr>
              <a:t>Ipsum</a:t>
            </a:r>
            <a:endParaRPr lang="pl-PL" sz="2800" b="1" dirty="0">
              <a:solidFill>
                <a:schemeClr val="bg1"/>
              </a:solidFill>
              <a:latin typeface="Hanken Grotesk" pitchFamily="2" charset="-18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0286F34C-562C-4A1E-BF82-015AAFF5739C}"/>
              </a:ext>
            </a:extLst>
          </p:cNvPr>
          <p:cNvSpPr txBox="1"/>
          <p:nvPr/>
        </p:nvSpPr>
        <p:spPr>
          <a:xfrm>
            <a:off x="877824" y="3119140"/>
            <a:ext cx="100096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err="1">
                <a:solidFill>
                  <a:schemeClr val="bg1"/>
                </a:solidFill>
                <a:latin typeface="Hanken Grotesk" pitchFamily="2" charset="-18"/>
              </a:rPr>
              <a:t>Lorem</a:t>
            </a:r>
            <a:r>
              <a:rPr lang="pl-PL" sz="2000" dirty="0">
                <a:solidFill>
                  <a:schemeClr val="bg1"/>
                </a:solidFill>
                <a:latin typeface="Hanken Grotesk" pitchFamily="2" charset="-18"/>
              </a:rPr>
              <a:t> </a:t>
            </a:r>
            <a:r>
              <a:rPr lang="pl-PL" sz="2000" dirty="0" err="1">
                <a:solidFill>
                  <a:schemeClr val="bg1"/>
                </a:solidFill>
                <a:latin typeface="Hanken Grotesk" pitchFamily="2" charset="-18"/>
              </a:rPr>
              <a:t>Ipsum</a:t>
            </a:r>
            <a:endParaRPr lang="pl-PL" sz="2000" dirty="0">
              <a:solidFill>
                <a:schemeClr val="bg1"/>
              </a:solidFill>
              <a:latin typeface="Hanken Grotesk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475397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79E2456D-6307-404A-9B7C-298C226EAB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3522BC5C-2979-4F34-9702-CE3393F82375}"/>
              </a:ext>
            </a:extLst>
          </p:cNvPr>
          <p:cNvSpPr txBox="1"/>
          <p:nvPr/>
        </p:nvSpPr>
        <p:spPr>
          <a:xfrm>
            <a:off x="877824" y="2310384"/>
            <a:ext cx="10009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err="1">
                <a:latin typeface="Hanken Grotesk" pitchFamily="2" charset="-18"/>
              </a:rPr>
              <a:t>Lorem</a:t>
            </a:r>
            <a:r>
              <a:rPr lang="pl-PL" sz="2800" b="1" dirty="0">
                <a:latin typeface="Hanken Grotesk" pitchFamily="2" charset="-18"/>
              </a:rPr>
              <a:t> </a:t>
            </a:r>
            <a:r>
              <a:rPr lang="pl-PL" sz="2800" b="1" dirty="0" err="1">
                <a:latin typeface="Hanken Grotesk" pitchFamily="2" charset="-18"/>
              </a:rPr>
              <a:t>Ipsum</a:t>
            </a:r>
            <a:endParaRPr lang="pl-PL" sz="2800" b="1" dirty="0">
              <a:latin typeface="Hanken Grotesk" pitchFamily="2" charset="-18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0286F34C-562C-4A1E-BF82-015AAFF5739C}"/>
              </a:ext>
            </a:extLst>
          </p:cNvPr>
          <p:cNvSpPr txBox="1"/>
          <p:nvPr/>
        </p:nvSpPr>
        <p:spPr>
          <a:xfrm>
            <a:off x="877824" y="3119140"/>
            <a:ext cx="100096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err="1">
                <a:latin typeface="Hanken Grotesk" pitchFamily="2" charset="-18"/>
              </a:rPr>
              <a:t>Lorem</a:t>
            </a:r>
            <a:r>
              <a:rPr lang="pl-PL" sz="2000" dirty="0">
                <a:latin typeface="Hanken Grotesk" pitchFamily="2" charset="-18"/>
              </a:rPr>
              <a:t> </a:t>
            </a:r>
            <a:r>
              <a:rPr lang="pl-PL" sz="2000" dirty="0" err="1">
                <a:latin typeface="Hanken Grotesk" pitchFamily="2" charset="-18"/>
              </a:rPr>
              <a:t>Ipsum</a:t>
            </a:r>
            <a:endParaRPr lang="pl-PL" sz="2000" dirty="0">
              <a:latin typeface="Hanken Grotesk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00583019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8017feb-0a55-428b-bc81-7d151dd0ff2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F610F01240C8D4B95AEFA0069C208AC" ma:contentTypeVersion="17" ma:contentTypeDescription="Utwórz nowy dokument." ma:contentTypeScope="" ma:versionID="8c34de0a57c4286b24936b6ddcfbf3bc">
  <xsd:schema xmlns:xsd="http://www.w3.org/2001/XMLSchema" xmlns:xs="http://www.w3.org/2001/XMLSchema" xmlns:p="http://schemas.microsoft.com/office/2006/metadata/properties" xmlns:ns3="58017feb-0a55-428b-bc81-7d151dd0ff29" xmlns:ns4="a71353d0-8a03-4702-a5eb-e49613b53eed" targetNamespace="http://schemas.microsoft.com/office/2006/metadata/properties" ma:root="true" ma:fieldsID="fb2f279a69be5b036445834b7a0c0816" ns3:_="" ns4:_="">
    <xsd:import namespace="58017feb-0a55-428b-bc81-7d151dd0ff29"/>
    <xsd:import namespace="a71353d0-8a03-4702-a5eb-e49613b53eed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Locatio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017feb-0a55-428b-bc81-7d151dd0ff29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1353d0-8a03-4702-a5eb-e49613b53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341F07-AF45-44A6-A0C5-F017A6C2614B}">
  <ds:schemaRefs>
    <ds:schemaRef ds:uri="http://schemas.openxmlformats.org/package/2006/metadata/core-properties"/>
    <ds:schemaRef ds:uri="http://purl.org/dc/terms/"/>
    <ds:schemaRef ds:uri="http://purl.org/dc/elements/1.1/"/>
    <ds:schemaRef ds:uri="58017feb-0a55-428b-bc81-7d151dd0ff29"/>
    <ds:schemaRef ds:uri="http://schemas.microsoft.com/office/2006/documentManagement/types"/>
    <ds:schemaRef ds:uri="http://purl.org/dc/dcmitype/"/>
    <ds:schemaRef ds:uri="http://schemas.microsoft.com/office/2006/metadata/properties"/>
    <ds:schemaRef ds:uri="a71353d0-8a03-4702-a5eb-e49613b53eed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52EEE9D-A252-4E08-B752-2BDC4E5223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3CD019-935C-4CA7-8145-9E067CDD0A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017feb-0a55-428b-bc81-7d151dd0ff29"/>
    <ds:schemaRef ds:uri="a71353d0-8a03-4702-a5eb-e49613b53e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12</Words>
  <Application>Microsoft Office PowerPoint</Application>
  <PresentationFormat>Panoramiczny</PresentationFormat>
  <Paragraphs>6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9" baseType="lpstr">
      <vt:lpstr>Calibri</vt:lpstr>
      <vt:lpstr>Arial</vt:lpstr>
      <vt:lpstr>Hanken Grotesk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Joanna Zielińska</dc:creator>
  <cp:lastModifiedBy>Anna Werner-Juszczuk</cp:lastModifiedBy>
  <cp:revision>1</cp:revision>
  <dcterms:created xsi:type="dcterms:W3CDTF">2026-04-10T11:50:41Z</dcterms:created>
  <dcterms:modified xsi:type="dcterms:W3CDTF">2026-04-17T06:22:05Z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0x0101001F610F01240C8D4B95AEFA0069C208AC</vt:lpwstr>
  </property>
</Properties>
</file>