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8000663" cy="25199975"/>
  <p:notesSz cx="6858000" cy="9144000"/>
  <p:embeddedFontLst>
    <p:embeddedFont>
      <p:font typeface="Hanken Grotesk ExtraBold" panose="020B0604020202020204" charset="-18"/>
      <p:bold r:id="rId8"/>
      <p:boldItalic r:id="rId9"/>
    </p:embeddedFont>
    <p:embeddedFont>
      <p:font typeface="Hanken Grotesk Medium" panose="020B0604020202020204" charset="-18"/>
      <p:regular r:id="rId10"/>
      <p:italic r:id="rId11"/>
    </p:embeddedFont>
    <p:embeddedFont>
      <p:font typeface="Saira SemiCondensed" panose="020B0604020202020204" charset="-18"/>
      <p:regular r:id="rId12"/>
      <p:bold r:id="rId13"/>
      <p:italic r:id="rId14"/>
      <p:boldItalic r:id="rId15"/>
    </p:embeddedFont>
    <p:embeddedFont>
      <p:font typeface="Saira SemiCondensed ExtraBold" panose="020B0604020202020204" charset="-18"/>
      <p:bold r:id="rId16"/>
    </p:embeddedFont>
    <p:embeddedFont>
      <p:font typeface="Saira SemiCondensed Medium" panose="020B0604020202020204" charset="-18"/>
      <p:regular r:id="rId17"/>
    </p:embeddedFont>
  </p:embeddedFontLst>
  <p:defaultTextStyle>
    <a:defPPr>
      <a:defRPr lang="pl-PL"/>
    </a:defPPr>
    <a:lvl1pPr marL="0" algn="l" defTabSz="2073604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1pPr>
    <a:lvl2pPr marL="1036802" algn="l" defTabSz="2073604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2pPr>
    <a:lvl3pPr marL="2073604" algn="l" defTabSz="2073604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3pPr>
    <a:lvl4pPr marL="3110406" algn="l" defTabSz="2073604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4pPr>
    <a:lvl5pPr marL="4147208" algn="l" defTabSz="2073604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5pPr>
    <a:lvl6pPr marL="5184010" algn="l" defTabSz="2073604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6pPr>
    <a:lvl7pPr marL="6220812" algn="l" defTabSz="2073604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7pPr>
    <a:lvl8pPr marL="7257614" algn="l" defTabSz="2073604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8pPr>
    <a:lvl9pPr marL="8294416" algn="l" defTabSz="2073604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336"/>
    <a:srgbClr val="94A5A9"/>
    <a:srgbClr val="004942"/>
    <a:srgbClr val="007C57"/>
    <a:srgbClr val="575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8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Zielińska" userId="4ee7d3ce-8a00-4b6d-815a-0cd7ff444645" providerId="ADAL" clId="{F5006454-20B2-4445-82D4-C48A77AE6AA3}"/>
    <pc:docChg chg="modSld">
      <pc:chgData name="Joanna Zielińska" userId="4ee7d3ce-8a00-4b6d-815a-0cd7ff444645" providerId="ADAL" clId="{F5006454-20B2-4445-82D4-C48A77AE6AA3}" dt="2026-04-14T06:27:02.434" v="4" actId="14100"/>
      <pc:docMkLst>
        <pc:docMk/>
      </pc:docMkLst>
      <pc:sldChg chg="modSp setBg">
        <pc:chgData name="Joanna Zielińska" userId="4ee7d3ce-8a00-4b6d-815a-0cd7ff444645" providerId="ADAL" clId="{F5006454-20B2-4445-82D4-C48A77AE6AA3}" dt="2026-04-14T06:27:02.434" v="4" actId="14100"/>
        <pc:sldMkLst>
          <pc:docMk/>
          <pc:sldMk cId="1548690285" sldId="256"/>
        </pc:sldMkLst>
        <pc:grpChg chg="mod">
          <ac:chgData name="Joanna Zielińska" userId="4ee7d3ce-8a00-4b6d-815a-0cd7ff444645" providerId="ADAL" clId="{F5006454-20B2-4445-82D4-C48A77AE6AA3}" dt="2026-04-14T06:27:02.434" v="4" actId="14100"/>
          <ac:grpSpMkLst>
            <pc:docMk/>
            <pc:sldMk cId="1548690285" sldId="256"/>
            <ac:grpSpMk id="5" creationId="{0372586B-FC2B-8294-3536-42E39344C70F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54972E9-B095-D623-6A0B-73715C66EE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2D79A6D-3CCA-2D79-61FF-B8CE6BC851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752C0-8AFE-4AA9-98AB-2BD340358929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A72A606-6E70-6EA8-7D0D-504525EFF2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401034A-24BF-D292-3727-6205EB7105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233FF-68A8-4BC5-9DFD-D8A8504AD5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561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5A3FE-1CFA-4DC2-BA4E-89C0D1608855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EC322-377D-459D-9CB4-18998BA8DE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789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73604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1pPr>
    <a:lvl2pPr marL="1036802" algn="l" defTabSz="2073604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2pPr>
    <a:lvl3pPr marL="2073604" algn="l" defTabSz="2073604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3pPr>
    <a:lvl4pPr marL="3110406" algn="l" defTabSz="2073604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4pPr>
    <a:lvl5pPr marL="4147208" algn="l" defTabSz="2073604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5pPr>
    <a:lvl6pPr marL="5184010" algn="l" defTabSz="2073604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6pPr>
    <a:lvl7pPr marL="6220812" algn="l" defTabSz="2073604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7pPr>
    <a:lvl8pPr marL="7257614" algn="l" defTabSz="2073604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8pPr>
    <a:lvl9pPr marL="8294416" algn="l" defTabSz="2073604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93E812-7108-DD91-9DC5-87C9BC5C4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083" y="4124164"/>
            <a:ext cx="13500497" cy="8773325"/>
          </a:xfrm>
        </p:spPr>
        <p:txBody>
          <a:bodyPr anchor="b"/>
          <a:lstStyle>
            <a:lvl1pPr algn="ctr">
              <a:defRPr sz="8785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38637EA-E1A1-BE75-CEC0-3A7572F0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083" y="13235822"/>
            <a:ext cx="13500497" cy="6084158"/>
          </a:xfrm>
        </p:spPr>
        <p:txBody>
          <a:bodyPr/>
          <a:lstStyle>
            <a:lvl1pPr marL="0" indent="0" algn="ctr">
              <a:buNone/>
              <a:defRPr sz="3514"/>
            </a:lvl1pPr>
            <a:lvl2pPr marL="669364" indent="0" algn="ctr">
              <a:buNone/>
              <a:defRPr sz="2928"/>
            </a:lvl2pPr>
            <a:lvl3pPr marL="1338728" indent="0" algn="ctr">
              <a:buNone/>
              <a:defRPr sz="2635"/>
            </a:lvl3pPr>
            <a:lvl4pPr marL="2008092" indent="0" algn="ctr">
              <a:buNone/>
              <a:defRPr sz="2343"/>
            </a:lvl4pPr>
            <a:lvl5pPr marL="2677455" indent="0" algn="ctr">
              <a:buNone/>
              <a:defRPr sz="2343"/>
            </a:lvl5pPr>
            <a:lvl6pPr marL="3346819" indent="0" algn="ctr">
              <a:buNone/>
              <a:defRPr sz="2343"/>
            </a:lvl6pPr>
            <a:lvl7pPr marL="4016183" indent="0" algn="ctr">
              <a:buNone/>
              <a:defRPr sz="2343"/>
            </a:lvl7pPr>
            <a:lvl8pPr marL="4685547" indent="0" algn="ctr">
              <a:buNone/>
              <a:defRPr sz="2343"/>
            </a:lvl8pPr>
            <a:lvl9pPr marL="5354910" indent="0" algn="ctr">
              <a:buNone/>
              <a:defRPr sz="2343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6EED0B-420B-BA13-3307-9A89EBE1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7E27-00F0-48BB-B697-4A921E1A7D54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D35836-49C2-9A09-98C6-8DD6F0B7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80DED0-7C8F-A560-B568-0B91D10A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D7D7-A945-4D4F-A94D-285AE4415F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655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FA71A9-169E-3052-C716-D47E1A941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F8F0FF3-02FE-70A9-87DF-173AE04B1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A89EEA-9557-0E48-C81D-708AEF351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7E27-00F0-48BB-B697-4A921E1A7D54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E27D25-6305-6F67-AE5A-F5730C2B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023412-CEC4-01FA-9D0F-DBFA111FF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D7D7-A945-4D4F-A94D-285AE4415F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266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9137ACE-6C91-7670-4894-08A47A295E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2881725" y="1341665"/>
            <a:ext cx="3881393" cy="2135581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88DED0E-7236-04C1-7E80-E76D85D9B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37546" y="1341665"/>
            <a:ext cx="11419171" cy="2135581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4CA427-D130-8488-41B9-9130F6EDC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7E27-00F0-48BB-B697-4A921E1A7D54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6B8B4CC-E10C-35B8-5D74-FD4131A8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027D596-0FAC-6D23-915F-7930441A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D7D7-A945-4D4F-A94D-285AE4415F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982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026B79-31D9-B503-38E5-2A6E4F4BA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BAE55B-4138-15AE-ADBC-BC9CA793E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DF71532-1D10-7C0D-8DE1-FBF731A2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7E27-00F0-48BB-B697-4A921E1A7D54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5C918C-8AEB-2B27-4FBC-7A7C4FD2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46F72E-0FD7-2A28-9D13-54859AB6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D7D7-A945-4D4F-A94D-285AE4415F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366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6CBA47-3327-A335-5929-06D33597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170" y="6282497"/>
            <a:ext cx="15525572" cy="10482488"/>
          </a:xfrm>
        </p:spPr>
        <p:txBody>
          <a:bodyPr anchor="b"/>
          <a:lstStyle>
            <a:lvl1pPr>
              <a:defRPr sz="8785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74B3E8B-206E-8FB7-2115-315C582DF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8170" y="16864154"/>
            <a:ext cx="15525572" cy="5512493"/>
          </a:xfrm>
        </p:spPr>
        <p:txBody>
          <a:bodyPr/>
          <a:lstStyle>
            <a:lvl1pPr marL="0" indent="0">
              <a:buNone/>
              <a:defRPr sz="3514">
                <a:solidFill>
                  <a:schemeClr val="tx1">
                    <a:tint val="82000"/>
                  </a:schemeClr>
                </a:solidFill>
              </a:defRPr>
            </a:lvl1pPr>
            <a:lvl2pPr marL="669364" indent="0">
              <a:buNone/>
              <a:defRPr sz="2928">
                <a:solidFill>
                  <a:schemeClr val="tx1">
                    <a:tint val="82000"/>
                  </a:schemeClr>
                </a:solidFill>
              </a:defRPr>
            </a:lvl2pPr>
            <a:lvl3pPr marL="1338728" indent="0">
              <a:buNone/>
              <a:defRPr sz="2635">
                <a:solidFill>
                  <a:schemeClr val="tx1">
                    <a:tint val="82000"/>
                  </a:schemeClr>
                </a:solidFill>
              </a:defRPr>
            </a:lvl3pPr>
            <a:lvl4pPr marL="2008092" indent="0">
              <a:buNone/>
              <a:defRPr sz="2343">
                <a:solidFill>
                  <a:schemeClr val="tx1">
                    <a:tint val="82000"/>
                  </a:schemeClr>
                </a:solidFill>
              </a:defRPr>
            </a:lvl4pPr>
            <a:lvl5pPr marL="2677455" indent="0">
              <a:buNone/>
              <a:defRPr sz="2343">
                <a:solidFill>
                  <a:schemeClr val="tx1">
                    <a:tint val="82000"/>
                  </a:schemeClr>
                </a:solidFill>
              </a:defRPr>
            </a:lvl5pPr>
            <a:lvl6pPr marL="3346819" indent="0">
              <a:buNone/>
              <a:defRPr sz="2343">
                <a:solidFill>
                  <a:schemeClr val="tx1">
                    <a:tint val="82000"/>
                  </a:schemeClr>
                </a:solidFill>
              </a:defRPr>
            </a:lvl6pPr>
            <a:lvl7pPr marL="4016183" indent="0">
              <a:buNone/>
              <a:defRPr sz="2343">
                <a:solidFill>
                  <a:schemeClr val="tx1">
                    <a:tint val="82000"/>
                  </a:schemeClr>
                </a:solidFill>
              </a:defRPr>
            </a:lvl7pPr>
            <a:lvl8pPr marL="4685547" indent="0">
              <a:buNone/>
              <a:defRPr sz="2343">
                <a:solidFill>
                  <a:schemeClr val="tx1">
                    <a:tint val="82000"/>
                  </a:schemeClr>
                </a:solidFill>
              </a:defRPr>
            </a:lvl8pPr>
            <a:lvl9pPr marL="5354910" indent="0">
              <a:buNone/>
              <a:defRPr sz="234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349BAD-B0EE-18A2-89DD-C2CB3997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7E27-00F0-48BB-B697-4A921E1A7D54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B8A021-FC20-364E-32DA-7AD2576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F0DBB0-C164-7065-D249-4BAC281F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D7D7-A945-4D4F-A94D-285AE4415F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013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50E777-A467-FED0-CDA8-FC6D594CB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B11D22-A458-676F-CDF3-FB419A603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7545" y="6708327"/>
            <a:ext cx="7650282" cy="1598915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C80691-7AD2-10C2-B876-80C4D0E0B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12836" y="6708327"/>
            <a:ext cx="7650282" cy="1598915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A1AEE94-9A49-3335-E923-2B7D35CD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7E27-00F0-48BB-B697-4A921E1A7D54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C7E4E90-B878-9BFC-7F1C-3EB457C9A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A34A4BC-047C-4169-4F70-49556125C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D7D7-A945-4D4F-A94D-285AE4415F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771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EBC12F-356E-8F0A-CA70-08AD018D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90" y="1341667"/>
            <a:ext cx="15525572" cy="487083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9B7A17D-4DDE-608A-8F1A-9CB9A46D5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9891" y="6177496"/>
            <a:ext cx="7615124" cy="3027495"/>
          </a:xfrm>
        </p:spPr>
        <p:txBody>
          <a:bodyPr anchor="b"/>
          <a:lstStyle>
            <a:lvl1pPr marL="0" indent="0">
              <a:buNone/>
              <a:defRPr sz="3514" b="1"/>
            </a:lvl1pPr>
            <a:lvl2pPr marL="669364" indent="0">
              <a:buNone/>
              <a:defRPr sz="2928" b="1"/>
            </a:lvl2pPr>
            <a:lvl3pPr marL="1338728" indent="0">
              <a:buNone/>
              <a:defRPr sz="2635" b="1"/>
            </a:lvl3pPr>
            <a:lvl4pPr marL="2008092" indent="0">
              <a:buNone/>
              <a:defRPr sz="2343" b="1"/>
            </a:lvl4pPr>
            <a:lvl5pPr marL="2677455" indent="0">
              <a:buNone/>
              <a:defRPr sz="2343" b="1"/>
            </a:lvl5pPr>
            <a:lvl6pPr marL="3346819" indent="0">
              <a:buNone/>
              <a:defRPr sz="2343" b="1"/>
            </a:lvl6pPr>
            <a:lvl7pPr marL="4016183" indent="0">
              <a:buNone/>
              <a:defRPr sz="2343" b="1"/>
            </a:lvl7pPr>
            <a:lvl8pPr marL="4685547" indent="0">
              <a:buNone/>
              <a:defRPr sz="2343" b="1"/>
            </a:lvl8pPr>
            <a:lvl9pPr marL="5354910" indent="0">
              <a:buNone/>
              <a:defRPr sz="234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59DEFF4-3D66-2F4E-FEDB-E01C1FC7A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9891" y="9204991"/>
            <a:ext cx="7615124" cy="1353915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701B925-A6A9-EB9D-E632-D069DA47B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12836" y="6177496"/>
            <a:ext cx="7652626" cy="3027495"/>
          </a:xfrm>
        </p:spPr>
        <p:txBody>
          <a:bodyPr anchor="b"/>
          <a:lstStyle>
            <a:lvl1pPr marL="0" indent="0">
              <a:buNone/>
              <a:defRPr sz="3514" b="1"/>
            </a:lvl1pPr>
            <a:lvl2pPr marL="669364" indent="0">
              <a:buNone/>
              <a:defRPr sz="2928" b="1"/>
            </a:lvl2pPr>
            <a:lvl3pPr marL="1338728" indent="0">
              <a:buNone/>
              <a:defRPr sz="2635" b="1"/>
            </a:lvl3pPr>
            <a:lvl4pPr marL="2008092" indent="0">
              <a:buNone/>
              <a:defRPr sz="2343" b="1"/>
            </a:lvl4pPr>
            <a:lvl5pPr marL="2677455" indent="0">
              <a:buNone/>
              <a:defRPr sz="2343" b="1"/>
            </a:lvl5pPr>
            <a:lvl6pPr marL="3346819" indent="0">
              <a:buNone/>
              <a:defRPr sz="2343" b="1"/>
            </a:lvl6pPr>
            <a:lvl7pPr marL="4016183" indent="0">
              <a:buNone/>
              <a:defRPr sz="2343" b="1"/>
            </a:lvl7pPr>
            <a:lvl8pPr marL="4685547" indent="0">
              <a:buNone/>
              <a:defRPr sz="2343" b="1"/>
            </a:lvl8pPr>
            <a:lvl9pPr marL="5354910" indent="0">
              <a:buNone/>
              <a:defRPr sz="234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B7586CA-8451-B1C1-2BE9-5D8F531C94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12836" y="9204991"/>
            <a:ext cx="7652626" cy="1353915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35CCB2F-8739-E025-279C-013C193CC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7E27-00F0-48BB-B697-4A921E1A7D54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19046B3-8F8A-D631-9E0E-F5CD00448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B476283-E4AA-8DFF-E2BD-D0DB707C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D7D7-A945-4D4F-A94D-285AE4415F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8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725624-E6BA-752B-7B01-D04574FB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AE86595-E8E5-FD47-C559-973735C50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7E27-00F0-48BB-B697-4A921E1A7D54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47D8246-59B6-2F81-0D0D-D3A45049F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4F48E03-B51F-1A4C-2929-592E606C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D7D7-A945-4D4F-A94D-285AE4415F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350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16D99E0-3446-39D4-092E-1C229CB1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7E27-00F0-48BB-B697-4A921E1A7D54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3306DE4-447D-2D78-9227-EF8DBB01F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141B970-C0D4-44A0-B332-5175DF96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D7D7-A945-4D4F-A94D-285AE4415F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09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54C779-2233-FDB0-259E-4A0BFD84C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91" y="1679999"/>
            <a:ext cx="5805682" cy="5879994"/>
          </a:xfrm>
        </p:spPr>
        <p:txBody>
          <a:bodyPr anchor="b"/>
          <a:lstStyle>
            <a:lvl1pPr>
              <a:defRPr sz="4685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C4C799-9D84-468C-7CAE-EF3C7505F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2626" y="3628332"/>
            <a:ext cx="9112836" cy="17908316"/>
          </a:xfrm>
        </p:spPr>
        <p:txBody>
          <a:bodyPr/>
          <a:lstStyle>
            <a:lvl1pPr>
              <a:defRPr sz="4685"/>
            </a:lvl1pPr>
            <a:lvl2pPr>
              <a:defRPr sz="4099"/>
            </a:lvl2pPr>
            <a:lvl3pPr>
              <a:defRPr sz="3514"/>
            </a:lvl3pPr>
            <a:lvl4pPr>
              <a:defRPr sz="2928"/>
            </a:lvl4pPr>
            <a:lvl5pPr>
              <a:defRPr sz="2928"/>
            </a:lvl5pPr>
            <a:lvl6pPr>
              <a:defRPr sz="2928"/>
            </a:lvl6pPr>
            <a:lvl7pPr>
              <a:defRPr sz="2928"/>
            </a:lvl7pPr>
            <a:lvl8pPr>
              <a:defRPr sz="2928"/>
            </a:lvl8pPr>
            <a:lvl9pPr>
              <a:defRPr sz="2928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1F1968-EFA7-963F-37F1-0D5D6C09B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9891" y="7559992"/>
            <a:ext cx="5805682" cy="14005822"/>
          </a:xfrm>
        </p:spPr>
        <p:txBody>
          <a:bodyPr/>
          <a:lstStyle>
            <a:lvl1pPr marL="0" indent="0">
              <a:buNone/>
              <a:defRPr sz="2343"/>
            </a:lvl1pPr>
            <a:lvl2pPr marL="669364" indent="0">
              <a:buNone/>
              <a:defRPr sz="2049"/>
            </a:lvl2pPr>
            <a:lvl3pPr marL="1338728" indent="0">
              <a:buNone/>
              <a:defRPr sz="1757"/>
            </a:lvl3pPr>
            <a:lvl4pPr marL="2008092" indent="0">
              <a:buNone/>
              <a:defRPr sz="1464"/>
            </a:lvl4pPr>
            <a:lvl5pPr marL="2677455" indent="0">
              <a:buNone/>
              <a:defRPr sz="1464"/>
            </a:lvl5pPr>
            <a:lvl6pPr marL="3346819" indent="0">
              <a:buNone/>
              <a:defRPr sz="1464"/>
            </a:lvl6pPr>
            <a:lvl7pPr marL="4016183" indent="0">
              <a:buNone/>
              <a:defRPr sz="1464"/>
            </a:lvl7pPr>
            <a:lvl8pPr marL="4685547" indent="0">
              <a:buNone/>
              <a:defRPr sz="1464"/>
            </a:lvl8pPr>
            <a:lvl9pPr marL="5354910" indent="0">
              <a:buNone/>
              <a:defRPr sz="1464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89545F2-AEB3-925B-C3B2-EF881C02D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7E27-00F0-48BB-B697-4A921E1A7D54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7F42E52-9E10-E3F3-C7C3-4E2FF3791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432C5CB-7971-C13D-F02C-3FEBF14C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D7D7-A945-4D4F-A94D-285AE4415F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344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93DB72-FEF3-0D8B-E37B-3783F9DD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91" y="1679999"/>
            <a:ext cx="5805682" cy="5879994"/>
          </a:xfrm>
        </p:spPr>
        <p:txBody>
          <a:bodyPr anchor="b"/>
          <a:lstStyle>
            <a:lvl1pPr>
              <a:defRPr sz="4685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00C7AFE-B412-969B-7EE9-BE881F348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652626" y="3628332"/>
            <a:ext cx="9112836" cy="17908316"/>
          </a:xfrm>
        </p:spPr>
        <p:txBody>
          <a:bodyPr/>
          <a:lstStyle>
            <a:lvl1pPr marL="0" indent="0">
              <a:buNone/>
              <a:defRPr sz="4685"/>
            </a:lvl1pPr>
            <a:lvl2pPr marL="669364" indent="0">
              <a:buNone/>
              <a:defRPr sz="4099"/>
            </a:lvl2pPr>
            <a:lvl3pPr marL="1338728" indent="0">
              <a:buNone/>
              <a:defRPr sz="3514"/>
            </a:lvl3pPr>
            <a:lvl4pPr marL="2008092" indent="0">
              <a:buNone/>
              <a:defRPr sz="2928"/>
            </a:lvl4pPr>
            <a:lvl5pPr marL="2677455" indent="0">
              <a:buNone/>
              <a:defRPr sz="2928"/>
            </a:lvl5pPr>
            <a:lvl6pPr marL="3346819" indent="0">
              <a:buNone/>
              <a:defRPr sz="2928"/>
            </a:lvl6pPr>
            <a:lvl7pPr marL="4016183" indent="0">
              <a:buNone/>
              <a:defRPr sz="2928"/>
            </a:lvl7pPr>
            <a:lvl8pPr marL="4685547" indent="0">
              <a:buNone/>
              <a:defRPr sz="2928"/>
            </a:lvl8pPr>
            <a:lvl9pPr marL="5354910" indent="0">
              <a:buNone/>
              <a:defRPr sz="2928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8FFEE68-43CB-B4B4-02E4-546F84D00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9891" y="7559992"/>
            <a:ext cx="5805682" cy="14005822"/>
          </a:xfrm>
        </p:spPr>
        <p:txBody>
          <a:bodyPr/>
          <a:lstStyle>
            <a:lvl1pPr marL="0" indent="0">
              <a:buNone/>
              <a:defRPr sz="2343"/>
            </a:lvl1pPr>
            <a:lvl2pPr marL="669364" indent="0">
              <a:buNone/>
              <a:defRPr sz="2049"/>
            </a:lvl2pPr>
            <a:lvl3pPr marL="1338728" indent="0">
              <a:buNone/>
              <a:defRPr sz="1757"/>
            </a:lvl3pPr>
            <a:lvl4pPr marL="2008092" indent="0">
              <a:buNone/>
              <a:defRPr sz="1464"/>
            </a:lvl4pPr>
            <a:lvl5pPr marL="2677455" indent="0">
              <a:buNone/>
              <a:defRPr sz="1464"/>
            </a:lvl5pPr>
            <a:lvl6pPr marL="3346819" indent="0">
              <a:buNone/>
              <a:defRPr sz="1464"/>
            </a:lvl6pPr>
            <a:lvl7pPr marL="4016183" indent="0">
              <a:buNone/>
              <a:defRPr sz="1464"/>
            </a:lvl7pPr>
            <a:lvl8pPr marL="4685547" indent="0">
              <a:buNone/>
              <a:defRPr sz="1464"/>
            </a:lvl8pPr>
            <a:lvl9pPr marL="5354910" indent="0">
              <a:buNone/>
              <a:defRPr sz="1464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40C60A4-E00D-1D3D-5A86-1CEB048D4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7E27-00F0-48BB-B697-4A921E1A7D54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1A9390B-9756-6A62-BE8E-F9BFE950C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B40592-DA08-794B-E1CB-5A3ACFD0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D7D7-A945-4D4F-A94D-285AE4415F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788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1BC7621-938C-EB4B-A0B5-61EAECC9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546" y="1341667"/>
            <a:ext cx="15525572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0AC818-4515-DF8B-CEB0-AAD092135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7546" y="6708327"/>
            <a:ext cx="15525572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3CA789-EC07-2B8F-23F9-AC7ECE37C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7546" y="23356646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5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257E27-00F0-48BB-B697-4A921E1A7D54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4DDFE8D-9682-306D-67AF-055F7BE11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2720" y="23356646"/>
            <a:ext cx="6075224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5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C09ECA-2E18-7ECA-7E46-62EAAEEB0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12969" y="23356646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5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F5D7D7-A945-4D4F-A94D-285AE4415F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708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38728" rtl="0" eaLnBrk="1" latinLnBrk="0" hangingPunct="1">
        <a:lnSpc>
          <a:spcPct val="90000"/>
        </a:lnSpc>
        <a:spcBef>
          <a:spcPct val="0"/>
        </a:spcBef>
        <a:buNone/>
        <a:defRPr sz="6442" kern="1200">
          <a:solidFill>
            <a:srgbClr val="004942"/>
          </a:solidFill>
          <a:latin typeface="Saira SemiCondensed ExtraBold" panose="00000906000000000000" pitchFamily="50" charset="-18"/>
          <a:ea typeface="+mj-ea"/>
          <a:cs typeface="+mj-cs"/>
        </a:defRPr>
      </a:lvl1pPr>
    </p:titleStyle>
    <p:bodyStyle>
      <a:lvl1pPr marL="334682" indent="-334682" algn="l" defTabSz="1338728" rtl="0" eaLnBrk="1" latinLnBrk="0" hangingPunct="1">
        <a:lnSpc>
          <a:spcPct val="90000"/>
        </a:lnSpc>
        <a:spcBef>
          <a:spcPts val="1464"/>
        </a:spcBef>
        <a:buClr>
          <a:srgbClr val="007C57"/>
        </a:buClr>
        <a:buFont typeface="Arial" panose="020B0604020202020204" pitchFamily="34" charset="0"/>
        <a:buChar char="•"/>
        <a:defRPr sz="4099" kern="1200">
          <a:solidFill>
            <a:srgbClr val="575756"/>
          </a:solidFill>
          <a:latin typeface="Hanken Grotesk Medium" pitchFamily="2" charset="-18"/>
          <a:ea typeface="+mn-ea"/>
          <a:cs typeface="+mn-cs"/>
        </a:defRPr>
      </a:lvl1pPr>
      <a:lvl2pPr marL="1004045" indent="-334682" algn="l" defTabSz="1338728" rtl="0" eaLnBrk="1" latinLnBrk="0" hangingPunct="1">
        <a:lnSpc>
          <a:spcPct val="90000"/>
        </a:lnSpc>
        <a:spcBef>
          <a:spcPts val="732"/>
        </a:spcBef>
        <a:buClr>
          <a:srgbClr val="007C57"/>
        </a:buClr>
        <a:buFont typeface="Arial" panose="020B0604020202020204" pitchFamily="34" charset="0"/>
        <a:buChar char="•"/>
        <a:defRPr sz="3514" kern="1200">
          <a:solidFill>
            <a:srgbClr val="575756"/>
          </a:solidFill>
          <a:latin typeface="Hanken Grotesk Medium" pitchFamily="2" charset="-18"/>
          <a:ea typeface="+mn-ea"/>
          <a:cs typeface="+mn-cs"/>
        </a:defRPr>
      </a:lvl2pPr>
      <a:lvl3pPr marL="1673410" indent="-334682" algn="l" defTabSz="1338728" rtl="0" eaLnBrk="1" latinLnBrk="0" hangingPunct="1">
        <a:lnSpc>
          <a:spcPct val="90000"/>
        </a:lnSpc>
        <a:spcBef>
          <a:spcPts val="732"/>
        </a:spcBef>
        <a:buClr>
          <a:srgbClr val="007C57"/>
        </a:buClr>
        <a:buFont typeface="Arial" panose="020B0604020202020204" pitchFamily="34" charset="0"/>
        <a:buChar char="•"/>
        <a:defRPr sz="2928" kern="1200">
          <a:solidFill>
            <a:srgbClr val="575756"/>
          </a:solidFill>
          <a:latin typeface="Hanken Grotesk Medium" pitchFamily="2" charset="-18"/>
          <a:ea typeface="+mn-ea"/>
          <a:cs typeface="+mn-cs"/>
        </a:defRPr>
      </a:lvl3pPr>
      <a:lvl4pPr marL="2342773" indent="-334682" algn="l" defTabSz="1338728" rtl="0" eaLnBrk="1" latinLnBrk="0" hangingPunct="1">
        <a:lnSpc>
          <a:spcPct val="90000"/>
        </a:lnSpc>
        <a:spcBef>
          <a:spcPts val="732"/>
        </a:spcBef>
        <a:buClr>
          <a:srgbClr val="007C57"/>
        </a:buClr>
        <a:buFont typeface="Arial" panose="020B0604020202020204" pitchFamily="34" charset="0"/>
        <a:buChar char="•"/>
        <a:defRPr sz="2635" kern="1200">
          <a:solidFill>
            <a:srgbClr val="575756"/>
          </a:solidFill>
          <a:latin typeface="Hanken Grotesk Medium" pitchFamily="2" charset="-18"/>
          <a:ea typeface="+mn-ea"/>
          <a:cs typeface="+mn-cs"/>
        </a:defRPr>
      </a:lvl4pPr>
      <a:lvl5pPr marL="3012137" indent="-334682" algn="l" defTabSz="1338728" rtl="0" eaLnBrk="1" latinLnBrk="0" hangingPunct="1">
        <a:lnSpc>
          <a:spcPct val="90000"/>
        </a:lnSpc>
        <a:spcBef>
          <a:spcPts val="732"/>
        </a:spcBef>
        <a:buClr>
          <a:srgbClr val="007C57"/>
        </a:buClr>
        <a:buFont typeface="Arial" panose="020B0604020202020204" pitchFamily="34" charset="0"/>
        <a:buChar char="•"/>
        <a:defRPr sz="2635" kern="1200">
          <a:solidFill>
            <a:srgbClr val="575756"/>
          </a:solidFill>
          <a:latin typeface="Hanken Grotesk Medium" pitchFamily="2" charset="-18"/>
          <a:ea typeface="+mn-ea"/>
          <a:cs typeface="+mn-cs"/>
        </a:defRPr>
      </a:lvl5pPr>
      <a:lvl6pPr marL="3681500" indent="-334682" algn="l" defTabSz="1338728" rtl="0" eaLnBrk="1" latinLnBrk="0" hangingPunct="1">
        <a:lnSpc>
          <a:spcPct val="90000"/>
        </a:lnSpc>
        <a:spcBef>
          <a:spcPts val="732"/>
        </a:spcBef>
        <a:buFont typeface="Arial" panose="020B0604020202020204" pitchFamily="34" charset="0"/>
        <a:buChar char="•"/>
        <a:defRPr sz="2635" kern="1200">
          <a:solidFill>
            <a:schemeClr val="tx1"/>
          </a:solidFill>
          <a:latin typeface="+mn-lt"/>
          <a:ea typeface="+mn-ea"/>
          <a:cs typeface="+mn-cs"/>
        </a:defRPr>
      </a:lvl6pPr>
      <a:lvl7pPr marL="4350865" indent="-334682" algn="l" defTabSz="1338728" rtl="0" eaLnBrk="1" latinLnBrk="0" hangingPunct="1">
        <a:lnSpc>
          <a:spcPct val="90000"/>
        </a:lnSpc>
        <a:spcBef>
          <a:spcPts val="732"/>
        </a:spcBef>
        <a:buFont typeface="Arial" panose="020B0604020202020204" pitchFamily="34" charset="0"/>
        <a:buChar char="•"/>
        <a:defRPr sz="2635" kern="1200">
          <a:solidFill>
            <a:schemeClr val="tx1"/>
          </a:solidFill>
          <a:latin typeface="+mn-lt"/>
          <a:ea typeface="+mn-ea"/>
          <a:cs typeface="+mn-cs"/>
        </a:defRPr>
      </a:lvl7pPr>
      <a:lvl8pPr marL="5020228" indent="-334682" algn="l" defTabSz="1338728" rtl="0" eaLnBrk="1" latinLnBrk="0" hangingPunct="1">
        <a:lnSpc>
          <a:spcPct val="90000"/>
        </a:lnSpc>
        <a:spcBef>
          <a:spcPts val="732"/>
        </a:spcBef>
        <a:buFont typeface="Arial" panose="020B0604020202020204" pitchFamily="34" charset="0"/>
        <a:buChar char="•"/>
        <a:defRPr sz="2635" kern="1200">
          <a:solidFill>
            <a:schemeClr val="tx1"/>
          </a:solidFill>
          <a:latin typeface="+mn-lt"/>
          <a:ea typeface="+mn-ea"/>
          <a:cs typeface="+mn-cs"/>
        </a:defRPr>
      </a:lvl8pPr>
      <a:lvl9pPr marL="5689592" indent="-334682" algn="l" defTabSz="1338728" rtl="0" eaLnBrk="1" latinLnBrk="0" hangingPunct="1">
        <a:lnSpc>
          <a:spcPct val="90000"/>
        </a:lnSpc>
        <a:spcBef>
          <a:spcPts val="732"/>
        </a:spcBef>
        <a:buFont typeface="Arial" panose="020B0604020202020204" pitchFamily="34" charset="0"/>
        <a:buChar char="•"/>
        <a:defRPr sz="2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338728" rtl="0" eaLnBrk="1" latinLnBrk="0" hangingPunct="1">
        <a:defRPr sz="2635" kern="1200">
          <a:solidFill>
            <a:schemeClr val="tx1"/>
          </a:solidFill>
          <a:latin typeface="+mn-lt"/>
          <a:ea typeface="+mn-ea"/>
          <a:cs typeface="+mn-cs"/>
        </a:defRPr>
      </a:lvl1pPr>
      <a:lvl2pPr marL="669364" algn="l" defTabSz="1338728" rtl="0" eaLnBrk="1" latinLnBrk="0" hangingPunct="1">
        <a:defRPr sz="2635" kern="1200">
          <a:solidFill>
            <a:schemeClr val="tx1"/>
          </a:solidFill>
          <a:latin typeface="+mn-lt"/>
          <a:ea typeface="+mn-ea"/>
          <a:cs typeface="+mn-cs"/>
        </a:defRPr>
      </a:lvl2pPr>
      <a:lvl3pPr marL="1338728" algn="l" defTabSz="1338728" rtl="0" eaLnBrk="1" latinLnBrk="0" hangingPunct="1">
        <a:defRPr sz="2635" kern="1200">
          <a:solidFill>
            <a:schemeClr val="tx1"/>
          </a:solidFill>
          <a:latin typeface="+mn-lt"/>
          <a:ea typeface="+mn-ea"/>
          <a:cs typeface="+mn-cs"/>
        </a:defRPr>
      </a:lvl3pPr>
      <a:lvl4pPr marL="2008092" algn="l" defTabSz="1338728" rtl="0" eaLnBrk="1" latinLnBrk="0" hangingPunct="1">
        <a:defRPr sz="2635" kern="1200">
          <a:solidFill>
            <a:schemeClr val="tx1"/>
          </a:solidFill>
          <a:latin typeface="+mn-lt"/>
          <a:ea typeface="+mn-ea"/>
          <a:cs typeface="+mn-cs"/>
        </a:defRPr>
      </a:lvl4pPr>
      <a:lvl5pPr marL="2677455" algn="l" defTabSz="1338728" rtl="0" eaLnBrk="1" latinLnBrk="0" hangingPunct="1">
        <a:defRPr sz="2635" kern="1200">
          <a:solidFill>
            <a:schemeClr val="tx1"/>
          </a:solidFill>
          <a:latin typeface="+mn-lt"/>
          <a:ea typeface="+mn-ea"/>
          <a:cs typeface="+mn-cs"/>
        </a:defRPr>
      </a:lvl5pPr>
      <a:lvl6pPr marL="3346819" algn="l" defTabSz="1338728" rtl="0" eaLnBrk="1" latinLnBrk="0" hangingPunct="1">
        <a:defRPr sz="2635" kern="1200">
          <a:solidFill>
            <a:schemeClr val="tx1"/>
          </a:solidFill>
          <a:latin typeface="+mn-lt"/>
          <a:ea typeface="+mn-ea"/>
          <a:cs typeface="+mn-cs"/>
        </a:defRPr>
      </a:lvl6pPr>
      <a:lvl7pPr marL="4016183" algn="l" defTabSz="1338728" rtl="0" eaLnBrk="1" latinLnBrk="0" hangingPunct="1">
        <a:defRPr sz="2635" kern="1200">
          <a:solidFill>
            <a:schemeClr val="tx1"/>
          </a:solidFill>
          <a:latin typeface="+mn-lt"/>
          <a:ea typeface="+mn-ea"/>
          <a:cs typeface="+mn-cs"/>
        </a:defRPr>
      </a:lvl7pPr>
      <a:lvl8pPr marL="4685547" algn="l" defTabSz="1338728" rtl="0" eaLnBrk="1" latinLnBrk="0" hangingPunct="1">
        <a:defRPr sz="2635" kern="1200">
          <a:solidFill>
            <a:schemeClr val="tx1"/>
          </a:solidFill>
          <a:latin typeface="+mn-lt"/>
          <a:ea typeface="+mn-ea"/>
          <a:cs typeface="+mn-cs"/>
        </a:defRPr>
      </a:lvl8pPr>
      <a:lvl9pPr marL="5354910" algn="l" defTabSz="1338728" rtl="0" eaLnBrk="1" latinLnBrk="0" hangingPunct="1">
        <a:defRPr sz="26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CA3142E-00D6-6925-33E8-D2037EB8A18E}"/>
              </a:ext>
            </a:extLst>
          </p:cNvPr>
          <p:cNvSpPr txBox="1"/>
          <p:nvPr/>
        </p:nvSpPr>
        <p:spPr>
          <a:xfrm>
            <a:off x="1063553" y="2449090"/>
            <a:ext cx="15936976" cy="4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231" b="1" dirty="0" err="1">
                <a:solidFill>
                  <a:schemeClr val="bg1"/>
                </a:solidFill>
                <a:latin typeface="Saira SemiCondensed" panose="00000506000000000000" pitchFamily="50" charset="-18"/>
              </a:rPr>
              <a:t>Name</a:t>
            </a:r>
            <a:r>
              <a:rPr lang="pl-PL" sz="2231" b="1" dirty="0">
                <a:solidFill>
                  <a:schemeClr val="bg1"/>
                </a:solidFill>
                <a:latin typeface="Saira SemiCondensed" panose="00000506000000000000" pitchFamily="50" charset="-18"/>
              </a:rPr>
              <a:t> and Surname</a:t>
            </a:r>
            <a:r>
              <a:rPr lang="pl-PL" sz="2231" b="1" spc="826" baseline="30000" dirty="0">
                <a:solidFill>
                  <a:schemeClr val="bg1"/>
                </a:solidFill>
                <a:latin typeface="Saira SemiCondensed" panose="00000506000000000000" pitchFamily="50" charset="-18"/>
              </a:rPr>
              <a:t>1*</a:t>
            </a:r>
            <a:r>
              <a:rPr lang="pl-PL" sz="2231" b="1" dirty="0">
                <a:solidFill>
                  <a:schemeClr val="bg1"/>
                </a:solidFill>
                <a:latin typeface="Saira SemiCondensed" panose="00000506000000000000" pitchFamily="50" charset="-18"/>
              </a:rPr>
              <a:t>,   </a:t>
            </a:r>
            <a:r>
              <a:rPr lang="pl-PL" sz="2231" b="1" dirty="0" err="1">
                <a:solidFill>
                  <a:schemeClr val="bg1"/>
                </a:solidFill>
                <a:latin typeface="Saira SemiCondensed" panose="00000506000000000000" pitchFamily="50" charset="-18"/>
              </a:rPr>
              <a:t>Name</a:t>
            </a:r>
            <a:r>
              <a:rPr lang="pl-PL" sz="2231" b="1" dirty="0">
                <a:solidFill>
                  <a:schemeClr val="bg1"/>
                </a:solidFill>
                <a:latin typeface="Saira SemiCondensed" panose="00000506000000000000" pitchFamily="50" charset="-18"/>
              </a:rPr>
              <a:t> and </a:t>
            </a:r>
            <a:r>
              <a:rPr lang="pl-PL" sz="2231" b="1" dirty="0" err="1">
                <a:solidFill>
                  <a:schemeClr val="bg1"/>
                </a:solidFill>
                <a:latin typeface="Saira SemiCondensed" panose="00000506000000000000" pitchFamily="50" charset="-18"/>
              </a:rPr>
              <a:t>Surname</a:t>
            </a:r>
            <a:r>
              <a:rPr lang="pl-PL" sz="2231" b="1" dirty="0">
                <a:solidFill>
                  <a:schemeClr val="bg1"/>
                </a:solidFill>
                <a:latin typeface="Saira SemiCondensed" panose="00000506000000000000" pitchFamily="50" charset="-18"/>
              </a:rPr>
              <a:t> </a:t>
            </a:r>
            <a:r>
              <a:rPr lang="pl-PL" sz="2231" b="1" baseline="30000" dirty="0">
                <a:solidFill>
                  <a:schemeClr val="bg1"/>
                </a:solidFill>
                <a:latin typeface="Saira SemiCondensed" panose="00000506000000000000" pitchFamily="50" charset="-18"/>
              </a:rPr>
              <a:t>2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1489336-D673-92F3-EC0A-2956E11A6143}"/>
              </a:ext>
            </a:extLst>
          </p:cNvPr>
          <p:cNvSpPr txBox="1"/>
          <p:nvPr/>
        </p:nvSpPr>
        <p:spPr>
          <a:xfrm>
            <a:off x="1031843" y="2918827"/>
            <a:ext cx="15936976" cy="45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066" baseline="30000" dirty="0">
                <a:solidFill>
                  <a:srgbClr val="94A5A9"/>
                </a:solidFill>
                <a:latin typeface="Saira SemiCondensed Medium" panose="00000606000000000000" pitchFamily="50" charset="-18"/>
              </a:rPr>
              <a:t>1</a:t>
            </a:r>
            <a:r>
              <a:rPr lang="pl-PL" sz="2066" dirty="0">
                <a:solidFill>
                  <a:srgbClr val="94A5A9"/>
                </a:solidFill>
                <a:latin typeface="Saira SemiCondensed Medium" panose="00000606000000000000" pitchFamily="50" charset="-18"/>
              </a:rPr>
              <a:t>Name of The University, Country, </a:t>
            </a:r>
            <a:r>
              <a:rPr lang="pl-PL" sz="2066" baseline="30000" dirty="0">
                <a:solidFill>
                  <a:srgbClr val="94A5A9"/>
                </a:solidFill>
                <a:latin typeface="Saira SemiCondensed Medium" panose="00000606000000000000" pitchFamily="50" charset="-18"/>
              </a:rPr>
              <a:t>2</a:t>
            </a:r>
            <a:r>
              <a:rPr lang="pl-PL" sz="2066" dirty="0">
                <a:solidFill>
                  <a:srgbClr val="94A5A9"/>
                </a:solidFill>
                <a:latin typeface="Saira SemiCondensed Medium" panose="00000606000000000000" pitchFamily="50" charset="-18"/>
              </a:rPr>
              <a:t>Name of The University, Country 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7432E565-FFF7-0804-5AE2-5CE58C111B51}"/>
              </a:ext>
            </a:extLst>
          </p:cNvPr>
          <p:cNvGrpSpPr/>
          <p:nvPr/>
        </p:nvGrpSpPr>
        <p:grpSpPr>
          <a:xfrm>
            <a:off x="1018507" y="6868594"/>
            <a:ext cx="7604077" cy="3406273"/>
            <a:chOff x="971547" y="9681054"/>
            <a:chExt cx="9201154" cy="4121689"/>
          </a:xfrm>
        </p:grpSpPr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5487F1DC-1B0F-3B00-250C-76FDD9CC88F1}"/>
                </a:ext>
              </a:extLst>
            </p:cNvPr>
            <p:cNvSpPr txBox="1"/>
            <p:nvPr/>
          </p:nvSpPr>
          <p:spPr>
            <a:xfrm>
              <a:off x="971549" y="9681054"/>
              <a:ext cx="9201152" cy="496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66" b="1" dirty="0" err="1">
                  <a:solidFill>
                    <a:srgbClr val="004942"/>
                  </a:solidFill>
                  <a:latin typeface="Saira SemiCondensed" panose="00000506000000000000" pitchFamily="50" charset="-18"/>
                </a:rPr>
                <a:t>Introduction</a:t>
              </a:r>
              <a:endParaRPr lang="pl-PL" sz="2066" b="1" dirty="0">
                <a:solidFill>
                  <a:srgbClr val="004942"/>
                </a:solidFill>
                <a:latin typeface="Saira SemiCondensed" panose="00000506000000000000" pitchFamily="50" charset="-18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40635997-74D7-C509-77C7-9C77925F1AEF}"/>
                </a:ext>
              </a:extLst>
            </p:cNvPr>
            <p:cNvSpPr txBox="1"/>
            <p:nvPr/>
          </p:nvSpPr>
          <p:spPr>
            <a:xfrm>
              <a:off x="971547" y="10202232"/>
              <a:ext cx="9201153" cy="3600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buClr>
                  <a:srgbClr val="007C57"/>
                </a:buClr>
              </a:pP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Lorem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sit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amet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consectetur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adipiscing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elit,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sed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do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eiusmod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tempor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incididunt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labore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magna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aliqua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Quis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suspendisse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ultrices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gravida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Risus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commodo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viverra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maecenas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accumsan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lacus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vel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facilisis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Lorem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sit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amet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consectetur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adipiscing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elit,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sed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do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eiusmod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tempor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incididunt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labore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magna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aliqua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Quis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suspendisse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ultrices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gravida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Risus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commodo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viverra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maecenas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accumsan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lacus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vel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facilisis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Lorem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sit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amet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consectetur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adipiscing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elit,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sed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do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eiusmod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tempor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incididunt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labore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magna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aliqua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Quis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suspendisse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ultrices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gravida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Quis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suspendisse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ultrices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gravida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Risus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commodo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viverra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maecenas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accumsan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lacus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vel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facilisis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Lorem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sit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amet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consectetur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adipiscing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elit.</a:t>
              </a: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74E557E-B0C3-F976-B5ED-A54575B82AF5}"/>
              </a:ext>
            </a:extLst>
          </p:cNvPr>
          <p:cNvGrpSpPr/>
          <p:nvPr/>
        </p:nvGrpSpPr>
        <p:grpSpPr>
          <a:xfrm>
            <a:off x="1018507" y="10695260"/>
            <a:ext cx="7604077" cy="4856030"/>
            <a:chOff x="971547" y="9681054"/>
            <a:chExt cx="9201154" cy="5875936"/>
          </a:xfrm>
        </p:grpSpPr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328B000A-BFEC-EFE5-4500-2DA4E69843E3}"/>
                </a:ext>
              </a:extLst>
            </p:cNvPr>
            <p:cNvSpPr txBox="1"/>
            <p:nvPr/>
          </p:nvSpPr>
          <p:spPr>
            <a:xfrm>
              <a:off x="971549" y="9681054"/>
              <a:ext cx="9201152" cy="496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66" b="1" dirty="0">
                  <a:solidFill>
                    <a:srgbClr val="004942"/>
                  </a:solidFill>
                  <a:latin typeface="Saira SemiCondensed" panose="00000506000000000000" pitchFamily="50" charset="-18"/>
                </a:rPr>
                <a:t>Materials and </a:t>
              </a:r>
              <a:r>
                <a:rPr lang="pl-PL" sz="2066" b="1" dirty="0" err="1">
                  <a:solidFill>
                    <a:srgbClr val="004942"/>
                  </a:solidFill>
                  <a:latin typeface="Saira SemiCondensed" panose="00000506000000000000" pitchFamily="50" charset="-18"/>
                </a:rPr>
                <a:t>methods</a:t>
              </a:r>
              <a:endParaRPr lang="pl-PL" sz="2066" b="1" dirty="0">
                <a:solidFill>
                  <a:srgbClr val="004942"/>
                </a:solidFill>
                <a:latin typeface="Saira SemiCondensed" panose="00000506000000000000" pitchFamily="50" charset="-18"/>
              </a:endParaRP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D50BF565-3555-AE6F-2285-4793E301A01B}"/>
                </a:ext>
              </a:extLst>
            </p:cNvPr>
            <p:cNvSpPr txBox="1"/>
            <p:nvPr/>
          </p:nvSpPr>
          <p:spPr>
            <a:xfrm>
              <a:off x="971547" y="10202232"/>
              <a:ext cx="9201153" cy="5354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pl-PL" sz="1570" b="1" dirty="0" err="1">
                  <a:latin typeface="Hanken Grotesk ExtraBold" pitchFamily="2" charset="-18"/>
                </a:rPr>
                <a:t>Header</a:t>
              </a:r>
              <a:r>
                <a:rPr lang="pl-PL" sz="1570" b="1" dirty="0">
                  <a:latin typeface="Hanken Grotesk ExtraBold" pitchFamily="2" charset="-18"/>
                </a:rPr>
                <a:t> 1</a:t>
              </a:r>
            </a:p>
            <a:p>
              <a:pPr algn="just">
                <a:lnSpc>
                  <a:spcPct val="120000"/>
                </a:lnSpc>
              </a:pP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Lorem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sit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amet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consectetur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adipiscing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elit,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sed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do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eiusmod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tempor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incididunt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labore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magna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aliqua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Quis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suspendisse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ultrices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gravida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Risus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commodo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viverra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maecenas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accumsan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lacus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vel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facilisis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Lorem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sit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amet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consectetur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adipiscing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elit,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sed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do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eiusmod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tempor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incididunt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labore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magna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aliqua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[1].</a:t>
              </a:r>
            </a:p>
            <a:p>
              <a:pPr algn="just">
                <a:lnSpc>
                  <a:spcPct val="120000"/>
                </a:lnSpc>
              </a:pPr>
              <a:endParaRPr lang="pl-PL" sz="1570" dirty="0">
                <a:solidFill>
                  <a:srgbClr val="575756"/>
                </a:solidFill>
                <a:latin typeface="Hanken Grotesk Medium" pitchFamily="2" charset="-18"/>
              </a:endParaRPr>
            </a:p>
            <a:p>
              <a:pPr algn="just">
                <a:lnSpc>
                  <a:spcPct val="120000"/>
                </a:lnSpc>
              </a:pPr>
              <a:r>
                <a:rPr lang="pl-PL" sz="1570" b="1" dirty="0" err="1">
                  <a:latin typeface="Hanken Grotesk ExtraBold" pitchFamily="2" charset="-18"/>
                </a:rPr>
                <a:t>Header</a:t>
              </a:r>
              <a:r>
                <a:rPr lang="pl-PL" sz="1570" b="1" dirty="0">
                  <a:latin typeface="Hanken Grotesk ExtraBold" pitchFamily="2" charset="-18"/>
                </a:rPr>
                <a:t> 2</a:t>
              </a:r>
              <a:endParaRPr lang="pl-PL" sz="1570" b="1" dirty="0">
                <a:solidFill>
                  <a:srgbClr val="575756"/>
                </a:solidFill>
                <a:latin typeface="Hanken Grotesk Medium" pitchFamily="2" charset="-18"/>
              </a:endParaRPr>
            </a:p>
            <a:p>
              <a:pPr algn="just">
                <a:lnSpc>
                  <a:spcPct val="120000"/>
                </a:lnSpc>
              </a:pP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Quis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suspendisse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ultrices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gravida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[2].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Risus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commodo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viverra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maecenas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accumsan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lacus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vel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facilisis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Lorem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sit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amet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consectetur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adipiscing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elit,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sed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do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eiusmod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tempor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incididunt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labore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magna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aliqua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Quis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suspendisse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ultrices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gravida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Lorem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sit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amet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consectetur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adipiscing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elit,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sed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do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eiusmod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tempor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incididunt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labore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magna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aliqua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Quis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suspendisse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ultrices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gravida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Risus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commodo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viverra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maecenas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accumsan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lacus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vel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facilisis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87AD6A7D-FDC5-638C-5ACA-720B1DD3C3B5}"/>
              </a:ext>
            </a:extLst>
          </p:cNvPr>
          <p:cNvGrpSpPr/>
          <p:nvPr/>
        </p:nvGrpSpPr>
        <p:grpSpPr>
          <a:xfrm>
            <a:off x="9441502" y="13516681"/>
            <a:ext cx="7604077" cy="3696225"/>
            <a:chOff x="971547" y="9681054"/>
            <a:chExt cx="9201154" cy="4472539"/>
          </a:xfrm>
        </p:grpSpPr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9923247E-DA7A-EAAE-9FAB-800ADA295794}"/>
                </a:ext>
              </a:extLst>
            </p:cNvPr>
            <p:cNvSpPr txBox="1"/>
            <p:nvPr/>
          </p:nvSpPr>
          <p:spPr>
            <a:xfrm>
              <a:off x="971549" y="9681054"/>
              <a:ext cx="9201152" cy="49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66" b="1" dirty="0" err="1">
                  <a:solidFill>
                    <a:srgbClr val="004942"/>
                  </a:solidFill>
                  <a:latin typeface="Saira SemiCondensed" panose="00000506000000000000" pitchFamily="50" charset="-18"/>
                </a:rPr>
                <a:t>Results</a:t>
              </a:r>
              <a:endParaRPr lang="pl-PL" sz="2066" b="1" dirty="0">
                <a:solidFill>
                  <a:srgbClr val="004942"/>
                </a:solidFill>
                <a:latin typeface="Saira SemiCondensed" panose="00000506000000000000" pitchFamily="50" charset="-18"/>
              </a:endParaRPr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D23EEA3E-AC72-4A51-36EA-25BC66B0EC1A}"/>
                </a:ext>
              </a:extLst>
            </p:cNvPr>
            <p:cNvSpPr txBox="1"/>
            <p:nvPr/>
          </p:nvSpPr>
          <p:spPr>
            <a:xfrm>
              <a:off x="971547" y="10202232"/>
              <a:ext cx="9201153" cy="3951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Lorem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sit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amet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consectetur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adipiscing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elit,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sed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do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eiusmod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tempor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incididunt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labore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magna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aliqua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Quis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suspendisse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ultrices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gravida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Risus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commodo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viverra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maecenas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accumsan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lacus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vel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facilisis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Lorem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sit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amet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consectetur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adipiscing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elit,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sed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do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eiusmod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tempor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incididunt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labore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magna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aliqua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Quis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suspendisse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ultrices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gravida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Risus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commodo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viverra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maecenas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accumsan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lacus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vel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facilisis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Lorem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sit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amet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consectetur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adipiscing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elit,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sed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do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eiusmod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tempor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incididunt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labore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magna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aliqua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Quis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suspendisse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ultrices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gravida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Risus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commodo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viverra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maecenas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accumsan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lacus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vel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facilisis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Lorem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sit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amet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consectetur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adipiscing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elit,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sed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do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eiusmod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tempor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incididunt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labore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magna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aliqua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BFCA1D38-2B7A-C260-FBBE-F413A49610FB}"/>
              </a:ext>
            </a:extLst>
          </p:cNvPr>
          <p:cNvGrpSpPr/>
          <p:nvPr/>
        </p:nvGrpSpPr>
        <p:grpSpPr>
          <a:xfrm>
            <a:off x="1018507" y="20797985"/>
            <a:ext cx="6723413" cy="884498"/>
            <a:chOff x="971547" y="9681054"/>
            <a:chExt cx="41131952" cy="1070268"/>
          </a:xfrm>
        </p:grpSpPr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75384960-A814-8992-C3FC-20877DD45BAD}"/>
                </a:ext>
              </a:extLst>
            </p:cNvPr>
            <p:cNvSpPr txBox="1"/>
            <p:nvPr/>
          </p:nvSpPr>
          <p:spPr>
            <a:xfrm>
              <a:off x="971550" y="9681054"/>
              <a:ext cx="9201153" cy="404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570" b="1" dirty="0" err="1">
                  <a:solidFill>
                    <a:srgbClr val="004942"/>
                  </a:solidFill>
                  <a:latin typeface="Saira SemiCondensed" panose="00000506000000000000" pitchFamily="50" charset="-18"/>
                </a:rPr>
                <a:t>References</a:t>
              </a:r>
              <a:endParaRPr lang="pl-PL" sz="1570" b="1" dirty="0">
                <a:solidFill>
                  <a:srgbClr val="004942"/>
                </a:solidFill>
                <a:latin typeface="Saira SemiCondensed" panose="00000506000000000000" pitchFamily="50" charset="-18"/>
              </a:endParaRPr>
            </a:p>
          </p:txBody>
        </p:sp>
        <p:sp>
          <p:nvSpPr>
            <p:cNvPr id="30" name="pole tekstowe 29">
              <a:extLst>
                <a:ext uri="{FF2B5EF4-FFF2-40B4-BE49-F238E27FC236}">
                  <a16:creationId xmlns:a16="http://schemas.microsoft.com/office/drawing/2014/main" id="{3A2D48EA-1C1A-A8DD-6D56-A06F920923E8}"/>
                </a:ext>
              </a:extLst>
            </p:cNvPr>
            <p:cNvSpPr txBox="1"/>
            <p:nvPr/>
          </p:nvSpPr>
          <p:spPr>
            <a:xfrm>
              <a:off x="971547" y="10147229"/>
              <a:ext cx="41131952" cy="604093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pl-PL" sz="1322" dirty="0">
                  <a:solidFill>
                    <a:srgbClr val="575756"/>
                  </a:solidFill>
                  <a:latin typeface="Hanken Grotesk Medium" pitchFamily="2" charset="-18"/>
                </a:rPr>
                <a:t>[1] </a:t>
              </a:r>
              <a:r>
                <a:rPr lang="en-US" sz="1322" dirty="0">
                  <a:solidFill>
                    <a:srgbClr val="575756"/>
                  </a:solidFill>
                  <a:latin typeface="Hanken Grotesk Medium" pitchFamily="2" charset="-18"/>
                </a:rPr>
                <a:t>Author 1, A. A., Author 2, B. B., Author C. (Year). Title of the journal article: Subtitle. Journal Title, Volume(Issue), Page Range/Article Number. (DOI)</a:t>
              </a:r>
            </a:p>
            <a:p>
              <a:r>
                <a:rPr lang="pl-PL" sz="1322" dirty="0">
                  <a:solidFill>
                    <a:srgbClr val="575756"/>
                  </a:solidFill>
                  <a:latin typeface="Hanken Grotesk Medium" pitchFamily="2" charset="-18"/>
                </a:rPr>
                <a:t>[2] </a:t>
              </a:r>
              <a:r>
                <a:rPr lang="en-US" sz="1322" dirty="0">
                  <a:solidFill>
                    <a:srgbClr val="575756"/>
                  </a:solidFill>
                  <a:latin typeface="Hanken Grotesk Medium" pitchFamily="2" charset="-18"/>
                </a:rPr>
                <a:t>Author, A. A. (Year). Title of the book: Subtitle. Publisher Name. (DOI)</a:t>
              </a:r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AC54EC65-C9B7-3926-9E8B-78F29547B241}"/>
              </a:ext>
            </a:extLst>
          </p:cNvPr>
          <p:cNvGrpSpPr/>
          <p:nvPr/>
        </p:nvGrpSpPr>
        <p:grpSpPr>
          <a:xfrm>
            <a:off x="1018507" y="4353667"/>
            <a:ext cx="16127829" cy="2027692"/>
            <a:chOff x="971547" y="9681053"/>
            <a:chExt cx="19515141" cy="2453567"/>
          </a:xfrm>
        </p:grpSpPr>
        <p:sp>
          <p:nvSpPr>
            <p:cNvPr id="32" name="pole tekstowe 31">
              <a:extLst>
                <a:ext uri="{FF2B5EF4-FFF2-40B4-BE49-F238E27FC236}">
                  <a16:creationId xmlns:a16="http://schemas.microsoft.com/office/drawing/2014/main" id="{7FF16153-7BC2-90E4-C3B4-A6C230C50E58}"/>
                </a:ext>
              </a:extLst>
            </p:cNvPr>
            <p:cNvSpPr txBox="1"/>
            <p:nvPr/>
          </p:nvSpPr>
          <p:spPr>
            <a:xfrm>
              <a:off x="971549" y="9681053"/>
              <a:ext cx="9201153" cy="604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644" b="1" dirty="0" err="1">
                  <a:solidFill>
                    <a:srgbClr val="004942"/>
                  </a:solidFill>
                  <a:latin typeface="Saira SemiCondensed" panose="00000506000000000000" pitchFamily="50" charset="-18"/>
                </a:rPr>
                <a:t>Abstract</a:t>
              </a:r>
              <a:endParaRPr lang="pl-PL" sz="2644" b="1" dirty="0">
                <a:solidFill>
                  <a:srgbClr val="004942"/>
                </a:solidFill>
                <a:latin typeface="Saira SemiCondensed" panose="00000506000000000000" pitchFamily="50" charset="-18"/>
              </a:endParaRPr>
            </a:p>
          </p:txBody>
        </p:sp>
        <p:sp>
          <p:nvSpPr>
            <p:cNvPr id="33" name="pole tekstowe 32">
              <a:extLst>
                <a:ext uri="{FF2B5EF4-FFF2-40B4-BE49-F238E27FC236}">
                  <a16:creationId xmlns:a16="http://schemas.microsoft.com/office/drawing/2014/main" id="{A7ACF6A9-C2A3-BB3B-0465-61433996D8AB}"/>
                </a:ext>
              </a:extLst>
            </p:cNvPr>
            <p:cNvSpPr txBox="1"/>
            <p:nvPr/>
          </p:nvSpPr>
          <p:spPr>
            <a:xfrm>
              <a:off x="971547" y="10202232"/>
              <a:ext cx="19515141" cy="193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buClr>
                  <a:srgbClr val="007C57"/>
                </a:buClr>
              </a:pP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Lorem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dolor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sit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amet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,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consectetur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adipiscing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elit,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sed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do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eiusmod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tempor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incididunt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ut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labore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et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dolore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magna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aliqua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Quis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suspendisse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ultrices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gravida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Risus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commodo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viverra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maecenas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accumsan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lacus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vel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facilisis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Lorem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dolor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sit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amet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,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consectetur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adipiscing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elit,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sed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do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eiusmod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tempor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incididunt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ut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labore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et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dolore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magna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aliqua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Quis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suspendisse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ultrices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gravida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Risus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commodo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viverra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maecenas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accumsan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lacus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 vel </a:t>
              </a:r>
              <a:r>
                <a:rPr lang="pl-PL" sz="2066" dirty="0" err="1">
                  <a:solidFill>
                    <a:srgbClr val="575756"/>
                  </a:solidFill>
                  <a:latin typeface="Hanken Grotesk Medium" pitchFamily="2" charset="-18"/>
                </a:rPr>
                <a:t>facilisis</a:t>
              </a:r>
              <a:r>
                <a:rPr lang="pl-PL" sz="2066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</a:p>
          </p:txBody>
        </p:sp>
      </p:grpSp>
      <p:sp>
        <p:nvSpPr>
          <p:cNvPr id="45" name="Prostokąt 44">
            <a:extLst>
              <a:ext uri="{FF2B5EF4-FFF2-40B4-BE49-F238E27FC236}">
                <a16:creationId xmlns:a16="http://schemas.microsoft.com/office/drawing/2014/main" id="{096AA78C-8DD1-C0F5-A1FD-0BFC629A4AFA}"/>
              </a:ext>
            </a:extLst>
          </p:cNvPr>
          <p:cNvSpPr/>
          <p:nvPr/>
        </p:nvSpPr>
        <p:spPr>
          <a:xfrm>
            <a:off x="9558268" y="6868594"/>
            <a:ext cx="7487310" cy="58874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373" dirty="0"/>
              <a:t>Picture</a:t>
            </a:r>
          </a:p>
        </p:txBody>
      </p:sp>
      <p:sp>
        <p:nvSpPr>
          <p:cNvPr id="46" name="Prostokąt 45">
            <a:extLst>
              <a:ext uri="{FF2B5EF4-FFF2-40B4-BE49-F238E27FC236}">
                <a16:creationId xmlns:a16="http://schemas.microsoft.com/office/drawing/2014/main" id="{984C9771-ECFC-0847-0A7A-0DB3D0199E5D}"/>
              </a:ext>
            </a:extLst>
          </p:cNvPr>
          <p:cNvSpPr/>
          <p:nvPr/>
        </p:nvSpPr>
        <p:spPr>
          <a:xfrm>
            <a:off x="1108602" y="15783945"/>
            <a:ext cx="7487307" cy="44913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373" dirty="0"/>
              <a:t>Picture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0372586B-FC2B-8294-3536-42E39344C70F}"/>
              </a:ext>
            </a:extLst>
          </p:cNvPr>
          <p:cNvGrpSpPr/>
          <p:nvPr/>
        </p:nvGrpSpPr>
        <p:grpSpPr>
          <a:xfrm>
            <a:off x="9482349" y="20823850"/>
            <a:ext cx="15676401" cy="856246"/>
            <a:chOff x="1080563" y="28450549"/>
            <a:chExt cx="19345163" cy="1036082"/>
          </a:xfrm>
        </p:grpSpPr>
        <p:sp>
          <p:nvSpPr>
            <p:cNvPr id="55" name="pole tekstowe 54">
              <a:extLst>
                <a:ext uri="{FF2B5EF4-FFF2-40B4-BE49-F238E27FC236}">
                  <a16:creationId xmlns:a16="http://schemas.microsoft.com/office/drawing/2014/main" id="{B76D5069-AB26-E41C-2125-4C9009DDC4AE}"/>
                </a:ext>
              </a:extLst>
            </p:cNvPr>
            <p:cNvSpPr txBox="1"/>
            <p:nvPr/>
          </p:nvSpPr>
          <p:spPr>
            <a:xfrm>
              <a:off x="1091139" y="28590187"/>
              <a:ext cx="9235943" cy="896444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pl-PL" sz="1570" b="1" dirty="0" err="1">
                  <a:solidFill>
                    <a:srgbClr val="004942"/>
                  </a:solidFill>
                  <a:latin typeface="Saira SemiCondensed" panose="00000506000000000000" pitchFamily="50" charset="-18"/>
                </a:rPr>
                <a:t>Acknowledgements</a:t>
              </a:r>
              <a:endParaRPr lang="pl-PL" sz="1570" b="1" dirty="0">
                <a:solidFill>
                  <a:srgbClr val="004942"/>
                </a:solidFill>
                <a:latin typeface="Saira SemiCondensed" panose="00000506000000000000" pitchFamily="50" charset="-18"/>
              </a:endParaRPr>
            </a:p>
            <a:p>
              <a:r>
                <a:rPr lang="pl-PL" sz="1322" dirty="0" err="1">
                  <a:solidFill>
                    <a:srgbClr val="575756"/>
                  </a:solidFill>
                  <a:latin typeface="Hanken Grotesk Medium" pitchFamily="2" charset="-18"/>
                </a:rPr>
                <a:t>Lorem</a:t>
              </a:r>
              <a:r>
                <a:rPr lang="pl-PL" sz="1322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322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322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322" dirty="0" err="1">
                  <a:solidFill>
                    <a:srgbClr val="575756"/>
                  </a:solidFill>
                  <a:latin typeface="Hanken Grotesk Medium" pitchFamily="2" charset="-18"/>
                </a:rPr>
                <a:t>dolor</a:t>
              </a:r>
              <a:r>
                <a:rPr lang="pl-PL" sz="1322" dirty="0">
                  <a:solidFill>
                    <a:srgbClr val="575756"/>
                  </a:solidFill>
                  <a:latin typeface="Hanken Grotesk Medium" pitchFamily="2" charset="-18"/>
                </a:rPr>
                <a:t> sit </a:t>
              </a:r>
              <a:r>
                <a:rPr lang="pl-PL" sz="1322" dirty="0" err="1">
                  <a:solidFill>
                    <a:srgbClr val="575756"/>
                  </a:solidFill>
                  <a:latin typeface="Hanken Grotesk Medium" pitchFamily="2" charset="-18"/>
                </a:rPr>
                <a:t>amet</a:t>
              </a:r>
              <a:r>
                <a:rPr lang="pl-PL" sz="1322" dirty="0">
                  <a:solidFill>
                    <a:srgbClr val="575756"/>
                  </a:solidFill>
                  <a:latin typeface="Hanken Grotesk Medium" pitchFamily="2" charset="-18"/>
                </a:rPr>
                <a:t>, </a:t>
              </a:r>
              <a:r>
                <a:rPr lang="pl-PL" sz="1322" dirty="0" err="1">
                  <a:solidFill>
                    <a:srgbClr val="575756"/>
                  </a:solidFill>
                  <a:latin typeface="Hanken Grotesk Medium" pitchFamily="2" charset="-18"/>
                </a:rPr>
                <a:t>consectetur</a:t>
              </a:r>
              <a:r>
                <a:rPr lang="pl-PL" sz="1322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322" dirty="0" err="1">
                  <a:solidFill>
                    <a:srgbClr val="575756"/>
                  </a:solidFill>
                  <a:latin typeface="Hanken Grotesk Medium" pitchFamily="2" charset="-18"/>
                </a:rPr>
                <a:t>adipiscing</a:t>
              </a:r>
              <a:r>
                <a:rPr lang="pl-PL" sz="1322" dirty="0">
                  <a:solidFill>
                    <a:srgbClr val="575756"/>
                  </a:solidFill>
                  <a:latin typeface="Hanken Grotesk Medium" pitchFamily="2" charset="-18"/>
                </a:rPr>
                <a:t> elit, </a:t>
              </a:r>
              <a:r>
                <a:rPr lang="pl-PL" sz="1322" dirty="0" err="1">
                  <a:solidFill>
                    <a:srgbClr val="575756"/>
                  </a:solidFill>
                  <a:latin typeface="Hanken Grotesk Medium" pitchFamily="2" charset="-18"/>
                </a:rPr>
                <a:t>sed</a:t>
              </a:r>
              <a:r>
                <a:rPr lang="pl-PL" sz="1322" dirty="0">
                  <a:solidFill>
                    <a:srgbClr val="575756"/>
                  </a:solidFill>
                  <a:latin typeface="Hanken Grotesk Medium" pitchFamily="2" charset="-18"/>
                </a:rPr>
                <a:t> do </a:t>
              </a:r>
              <a:r>
                <a:rPr lang="pl-PL" sz="1322" dirty="0" err="1">
                  <a:solidFill>
                    <a:srgbClr val="575756"/>
                  </a:solidFill>
                  <a:latin typeface="Hanken Grotesk Medium" pitchFamily="2" charset="-18"/>
                </a:rPr>
                <a:t>eiusmod</a:t>
              </a:r>
              <a:r>
                <a:rPr lang="pl-PL" sz="1322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322" dirty="0" err="1">
                  <a:solidFill>
                    <a:srgbClr val="575756"/>
                  </a:solidFill>
                  <a:latin typeface="Hanken Grotesk Medium" pitchFamily="2" charset="-18"/>
                </a:rPr>
                <a:t>tempor</a:t>
              </a:r>
              <a:r>
                <a:rPr lang="pl-PL" sz="1322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322" dirty="0" err="1">
                  <a:solidFill>
                    <a:srgbClr val="575756"/>
                  </a:solidFill>
                  <a:latin typeface="Hanken Grotesk Medium" pitchFamily="2" charset="-18"/>
                </a:rPr>
                <a:t>incididunt</a:t>
              </a:r>
              <a:r>
                <a:rPr lang="pl-PL" sz="1322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</a:p>
            <a:p>
              <a:r>
                <a:rPr lang="pl-PL" sz="1322" dirty="0" err="1">
                  <a:solidFill>
                    <a:srgbClr val="575756"/>
                  </a:solidFill>
                  <a:latin typeface="Hanken Grotesk Medium" pitchFamily="2" charset="-18"/>
                </a:rPr>
                <a:t>ut</a:t>
              </a:r>
              <a:r>
                <a:rPr lang="pl-PL" sz="1322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322" dirty="0" err="1">
                  <a:solidFill>
                    <a:srgbClr val="575756"/>
                  </a:solidFill>
                  <a:latin typeface="Hanken Grotesk Medium" pitchFamily="2" charset="-18"/>
                </a:rPr>
                <a:t>labore</a:t>
              </a:r>
              <a:r>
                <a:rPr lang="pl-PL" sz="1322" dirty="0">
                  <a:solidFill>
                    <a:srgbClr val="575756"/>
                  </a:solidFill>
                  <a:latin typeface="Hanken Grotesk Medium" pitchFamily="2" charset="-18"/>
                </a:rPr>
                <a:t> et </a:t>
              </a:r>
              <a:r>
                <a:rPr lang="pl-PL" sz="1322" dirty="0" err="1">
                  <a:solidFill>
                    <a:srgbClr val="575756"/>
                  </a:solidFill>
                  <a:latin typeface="Hanken Grotesk Medium" pitchFamily="2" charset="-18"/>
                </a:rPr>
                <a:t>dol</a:t>
              </a:r>
              <a:r>
                <a:rPr lang="pl-PL" sz="1322" dirty="0">
                  <a:solidFill>
                    <a:srgbClr val="575756"/>
                  </a:solidFill>
                  <a:latin typeface="Hanken Grotesk Medium" pitchFamily="2" charset="-18"/>
                </a:rPr>
                <a:t>     </a:t>
              </a:r>
              <a:r>
                <a:rPr lang="pl-PL" sz="1322" dirty="0" err="1">
                  <a:solidFill>
                    <a:srgbClr val="575756"/>
                  </a:solidFill>
                  <a:latin typeface="Hanken Grotesk Medium" pitchFamily="2" charset="-18"/>
                </a:rPr>
                <a:t>ore</a:t>
              </a:r>
              <a:r>
                <a:rPr lang="pl-PL" sz="1322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322" dirty="0" err="1">
                  <a:solidFill>
                    <a:srgbClr val="575756"/>
                  </a:solidFill>
                  <a:latin typeface="Hanken Grotesk Medium" pitchFamily="2" charset="-18"/>
                </a:rPr>
                <a:t>magna</a:t>
              </a:r>
              <a:r>
                <a:rPr lang="pl-PL" sz="1322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322" dirty="0" err="1">
                  <a:solidFill>
                    <a:srgbClr val="575756"/>
                  </a:solidFill>
                  <a:latin typeface="Hanken Grotesk Medium" pitchFamily="2" charset="-18"/>
                </a:rPr>
                <a:t>aliqua</a:t>
              </a:r>
              <a:r>
                <a:rPr lang="pl-PL" sz="1322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322" dirty="0" err="1">
                  <a:solidFill>
                    <a:srgbClr val="575756"/>
                  </a:solidFill>
                  <a:latin typeface="Hanken Grotesk Medium" pitchFamily="2" charset="-18"/>
                </a:rPr>
                <a:t>Quis</a:t>
              </a:r>
              <a:r>
                <a:rPr lang="pl-PL" sz="1322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322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322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322" dirty="0" err="1">
                  <a:solidFill>
                    <a:srgbClr val="575756"/>
                  </a:solidFill>
                  <a:latin typeface="Hanken Grotesk Medium" pitchFamily="2" charset="-18"/>
                </a:rPr>
                <a:t>suspendisse</a:t>
              </a:r>
              <a:r>
                <a:rPr lang="pl-PL" sz="1322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322" dirty="0" err="1">
                  <a:solidFill>
                    <a:srgbClr val="575756"/>
                  </a:solidFill>
                  <a:latin typeface="Hanken Grotesk Medium" pitchFamily="2" charset="-18"/>
                </a:rPr>
                <a:t>ultrices</a:t>
              </a:r>
              <a:r>
                <a:rPr lang="pl-PL" sz="1322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322" dirty="0" err="1">
                  <a:solidFill>
                    <a:srgbClr val="575756"/>
                  </a:solidFill>
                  <a:latin typeface="Hanken Grotesk Medium" pitchFamily="2" charset="-18"/>
                </a:rPr>
                <a:t>gravida</a:t>
              </a:r>
              <a:r>
                <a:rPr lang="pl-PL" sz="1322" dirty="0">
                  <a:solidFill>
                    <a:srgbClr val="575756"/>
                  </a:solidFill>
                  <a:latin typeface="Hanken Grotesk Medium" pitchFamily="2" charset="-18"/>
                </a:rPr>
                <a:t>.</a:t>
              </a:r>
            </a:p>
          </p:txBody>
        </p:sp>
        <p:cxnSp>
          <p:nvCxnSpPr>
            <p:cNvPr id="58" name="Łącznik prosty 57">
              <a:extLst>
                <a:ext uri="{FF2B5EF4-FFF2-40B4-BE49-F238E27FC236}">
                  <a16:creationId xmlns:a16="http://schemas.microsoft.com/office/drawing/2014/main" id="{85308E05-77C9-ED09-FFA4-374307213AD6}"/>
                </a:ext>
              </a:extLst>
            </p:cNvPr>
            <p:cNvCxnSpPr>
              <a:cxnSpLocks/>
            </p:cNvCxnSpPr>
            <p:nvPr/>
          </p:nvCxnSpPr>
          <p:spPr>
            <a:xfrm>
              <a:off x="1080563" y="28450549"/>
              <a:ext cx="19345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E97B2E29-7D0D-A526-FF85-51C88CD1AD3B}"/>
              </a:ext>
            </a:extLst>
          </p:cNvPr>
          <p:cNvGrpSpPr/>
          <p:nvPr/>
        </p:nvGrpSpPr>
        <p:grpSpPr>
          <a:xfrm>
            <a:off x="9441500" y="17754795"/>
            <a:ext cx="7604077" cy="2536421"/>
            <a:chOff x="971547" y="9681054"/>
            <a:chExt cx="9201154" cy="3069142"/>
          </a:xfrm>
        </p:grpSpPr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FEEE3B67-856B-23B5-5E94-DD0A6D8FCB7B}"/>
                </a:ext>
              </a:extLst>
            </p:cNvPr>
            <p:cNvSpPr txBox="1"/>
            <p:nvPr/>
          </p:nvSpPr>
          <p:spPr>
            <a:xfrm>
              <a:off x="971549" y="9681054"/>
              <a:ext cx="9201152" cy="496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66" b="1" dirty="0" err="1">
                  <a:solidFill>
                    <a:srgbClr val="004942"/>
                  </a:solidFill>
                  <a:latin typeface="Saira SemiCondensed" panose="00000506000000000000" pitchFamily="50" charset="-18"/>
                </a:rPr>
                <a:t>Conclusions</a:t>
              </a:r>
              <a:endParaRPr lang="pl-PL" sz="2066" b="1" dirty="0">
                <a:solidFill>
                  <a:srgbClr val="004942"/>
                </a:solidFill>
                <a:latin typeface="Saira SemiCondensed" panose="00000506000000000000" pitchFamily="50" charset="-18"/>
              </a:endParaRPr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1BEAF22F-EBA8-7EA6-C79A-37BE679A4D0E}"/>
                </a:ext>
              </a:extLst>
            </p:cNvPr>
            <p:cNvSpPr txBox="1"/>
            <p:nvPr/>
          </p:nvSpPr>
          <p:spPr>
            <a:xfrm>
              <a:off x="971547" y="10202232"/>
              <a:ext cx="9201153" cy="2547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77830" indent="-377830" algn="just">
                <a:lnSpc>
                  <a:spcPct val="120000"/>
                </a:lnSpc>
                <a:buClr>
                  <a:srgbClr val="007C57"/>
                </a:buClr>
                <a:buFont typeface="Arial" panose="020B0604020202020204" pitchFamily="34" charset="0"/>
                <a:buChar char="•"/>
              </a:pP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Lorem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sit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amet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consectetur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adipiscing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elit,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sed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do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eiusmod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tempor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incididunt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labore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magna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aliqua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</a:p>
            <a:p>
              <a:pPr marL="377830" indent="-377830" algn="just">
                <a:lnSpc>
                  <a:spcPct val="120000"/>
                </a:lnSpc>
                <a:buClr>
                  <a:srgbClr val="007C57"/>
                </a:buClr>
                <a:buFont typeface="Arial" panose="020B0604020202020204" pitchFamily="34" charset="0"/>
                <a:buChar char="•"/>
              </a:pP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Quis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suspendisse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ultrices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gravida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Risus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commodo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viverra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maecenas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accumsan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lacus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vel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facilisis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</a:t>
              </a:r>
            </a:p>
            <a:p>
              <a:pPr marL="377830" indent="-377830" algn="just">
                <a:lnSpc>
                  <a:spcPct val="120000"/>
                </a:lnSpc>
                <a:buClr>
                  <a:srgbClr val="007C57"/>
                </a:buClr>
                <a:buFont typeface="Arial" panose="020B0604020202020204" pitchFamily="34" charset="0"/>
                <a:buChar char="•"/>
              </a:pP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Lorem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sit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amet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consectetur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adipiscing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elit,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sed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do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eiusmod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tempor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incididunt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ut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labore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et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dolore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magna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aliqua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Quis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ipsum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suspendisse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ultrices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 </a:t>
              </a:r>
              <a:r>
                <a:rPr lang="pl-PL" sz="1570" dirty="0" err="1">
                  <a:solidFill>
                    <a:srgbClr val="575756"/>
                  </a:solidFill>
                  <a:latin typeface="Hanken Grotesk Medium" pitchFamily="2" charset="-18"/>
                </a:rPr>
                <a:t>gravida</a:t>
              </a:r>
              <a:r>
                <a:rPr lang="pl-PL" sz="1570" dirty="0">
                  <a:solidFill>
                    <a:srgbClr val="575756"/>
                  </a:solidFill>
                  <a:latin typeface="Hanken Grotesk Medium" pitchFamily="2" charset="-18"/>
                </a:rPr>
                <a:t>.</a:t>
              </a:r>
            </a:p>
          </p:txBody>
        </p:sp>
      </p:grp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CB2CD58-9562-2F03-624C-CBB12DE0D1E5}"/>
              </a:ext>
            </a:extLst>
          </p:cNvPr>
          <p:cNvSpPr txBox="1"/>
          <p:nvPr/>
        </p:nvSpPr>
        <p:spPr>
          <a:xfrm>
            <a:off x="1027586" y="20295986"/>
            <a:ext cx="7568323" cy="32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1322" b="1" dirty="0">
                <a:solidFill>
                  <a:srgbClr val="575756"/>
                </a:solidFill>
                <a:latin typeface="Hanken Grotesk Medium" pitchFamily="2" charset="-18"/>
              </a:rPr>
              <a:t>Fig. 1 </a:t>
            </a:r>
            <a:r>
              <a:rPr lang="pl-PL" sz="1322" dirty="0" err="1">
                <a:solidFill>
                  <a:srgbClr val="575756"/>
                </a:solidFill>
                <a:latin typeface="Hanken Grotesk Medium" pitchFamily="2" charset="-18"/>
              </a:rPr>
              <a:t>Title</a:t>
            </a:r>
            <a:r>
              <a:rPr lang="pl-PL" sz="1322" dirty="0">
                <a:solidFill>
                  <a:srgbClr val="575756"/>
                </a:solidFill>
                <a:latin typeface="Hanken Grotesk Medium" pitchFamily="2" charset="-18"/>
              </a:rPr>
              <a:t> of the </a:t>
            </a:r>
            <a:r>
              <a:rPr lang="pl-PL" sz="1322" dirty="0" err="1">
                <a:solidFill>
                  <a:srgbClr val="575756"/>
                </a:solidFill>
                <a:latin typeface="Hanken Grotesk Medium" pitchFamily="2" charset="-18"/>
              </a:rPr>
              <a:t>figure</a:t>
            </a:r>
            <a:r>
              <a:rPr lang="pl-PL" sz="1322" dirty="0">
                <a:solidFill>
                  <a:srgbClr val="575756"/>
                </a:solidFill>
                <a:latin typeface="Hanken Grotesk Medium" pitchFamily="2" charset="-18"/>
              </a:rPr>
              <a:t>. Source: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5BE916B4-CFE4-DAB6-F22E-70C57810B725}"/>
              </a:ext>
            </a:extLst>
          </p:cNvPr>
          <p:cNvSpPr txBox="1"/>
          <p:nvPr/>
        </p:nvSpPr>
        <p:spPr>
          <a:xfrm>
            <a:off x="9482349" y="12769741"/>
            <a:ext cx="7563228" cy="32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1322" b="1" dirty="0">
                <a:solidFill>
                  <a:srgbClr val="575756"/>
                </a:solidFill>
                <a:latin typeface="Hanken Grotesk Medium" pitchFamily="2" charset="-18"/>
              </a:rPr>
              <a:t>Fig. 2 </a:t>
            </a:r>
            <a:r>
              <a:rPr lang="pl-PL" sz="1322" dirty="0" err="1">
                <a:solidFill>
                  <a:srgbClr val="575756"/>
                </a:solidFill>
                <a:latin typeface="Hanken Grotesk Medium" pitchFamily="2" charset="-18"/>
              </a:rPr>
              <a:t>Title</a:t>
            </a:r>
            <a:r>
              <a:rPr lang="pl-PL" sz="1322" dirty="0">
                <a:solidFill>
                  <a:srgbClr val="575756"/>
                </a:solidFill>
                <a:latin typeface="Hanken Grotesk Medium" pitchFamily="2" charset="-18"/>
              </a:rPr>
              <a:t> of the </a:t>
            </a:r>
            <a:r>
              <a:rPr lang="pl-PL" sz="1322" dirty="0" err="1">
                <a:solidFill>
                  <a:srgbClr val="575756"/>
                </a:solidFill>
                <a:latin typeface="Hanken Grotesk Medium" pitchFamily="2" charset="-18"/>
              </a:rPr>
              <a:t>figure</a:t>
            </a:r>
            <a:r>
              <a:rPr lang="pl-PL" sz="1322" dirty="0">
                <a:solidFill>
                  <a:srgbClr val="575756"/>
                </a:solidFill>
                <a:latin typeface="Hanken Grotesk Medium" pitchFamily="2" charset="-18"/>
              </a:rPr>
              <a:t>. Source: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BB8A028-C5BD-EA1D-4913-ECCC1308469D}"/>
              </a:ext>
            </a:extLst>
          </p:cNvPr>
          <p:cNvSpPr txBox="1"/>
          <p:nvPr/>
        </p:nvSpPr>
        <p:spPr>
          <a:xfrm>
            <a:off x="972198" y="747045"/>
            <a:ext cx="12042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i="0" u="none" strike="noStrike" dirty="0">
                <a:solidFill>
                  <a:schemeClr val="bg1"/>
                </a:solidFill>
                <a:latin typeface="Saira SemiCondensed ExtraBold" panose="00000906000000000000" pitchFamily="50" charset="-18"/>
              </a:rPr>
              <a:t>T</a:t>
            </a:r>
            <a:r>
              <a:rPr lang="pl-PL" sz="4500" i="0" u="none" strike="noStrike" dirty="0" err="1">
                <a:solidFill>
                  <a:schemeClr val="bg1"/>
                </a:solidFill>
                <a:latin typeface="Saira SemiCondensed ExtraBold" panose="00000906000000000000" pitchFamily="50" charset="-18"/>
              </a:rPr>
              <a:t>itle</a:t>
            </a:r>
            <a:r>
              <a:rPr lang="en-US" sz="4500" i="0" u="none" strike="noStrike" dirty="0">
                <a:solidFill>
                  <a:schemeClr val="bg1"/>
                </a:solidFill>
                <a:latin typeface="Saira SemiCondensed ExtraBold" panose="00000906000000000000" pitchFamily="50" charset="-18"/>
              </a:rPr>
              <a:t> lorem ipsum dolor sit </a:t>
            </a:r>
            <a:r>
              <a:rPr lang="en-US" sz="4500" i="0" u="none" strike="noStrike" dirty="0" err="1">
                <a:solidFill>
                  <a:schemeClr val="bg1"/>
                </a:solidFill>
                <a:latin typeface="Saira SemiCondensed ExtraBold" panose="00000906000000000000" pitchFamily="50" charset="-18"/>
              </a:rPr>
              <a:t>amet</a:t>
            </a:r>
            <a:r>
              <a:rPr lang="en-US" sz="4500" i="0" u="none" strike="noStrike" dirty="0">
                <a:solidFill>
                  <a:schemeClr val="bg1"/>
                </a:solidFill>
                <a:latin typeface="Saira SemiCondensed ExtraBold" panose="00000906000000000000" pitchFamily="50" charset="-18"/>
              </a:rPr>
              <a:t>, </a:t>
            </a:r>
            <a:r>
              <a:rPr lang="en-US" sz="4500" i="0" u="none" strike="noStrike" dirty="0" err="1">
                <a:solidFill>
                  <a:schemeClr val="bg1"/>
                </a:solidFill>
                <a:latin typeface="Saira SemiCondensed ExtraBold" panose="00000906000000000000" pitchFamily="50" charset="-18"/>
              </a:rPr>
              <a:t>consectetur</a:t>
            </a:r>
            <a:r>
              <a:rPr lang="en-US" sz="4500" i="0" u="none" strike="noStrike" dirty="0">
                <a:solidFill>
                  <a:schemeClr val="bg1"/>
                </a:solidFill>
                <a:latin typeface="Saira SemiCondensed ExtraBold" panose="00000906000000000000" pitchFamily="50" charset="-18"/>
              </a:rPr>
              <a:t> </a:t>
            </a:r>
            <a:r>
              <a:rPr lang="en-US" sz="4500" i="0" u="none" strike="noStrike" dirty="0" err="1">
                <a:solidFill>
                  <a:schemeClr val="bg1"/>
                </a:solidFill>
                <a:latin typeface="Saira SemiCondensed ExtraBold" panose="00000906000000000000" pitchFamily="50" charset="-18"/>
              </a:rPr>
              <a:t>adipiscing</a:t>
            </a:r>
            <a:r>
              <a:rPr lang="en-US" sz="4500" i="0" u="none" strike="noStrike" dirty="0">
                <a:solidFill>
                  <a:schemeClr val="bg1"/>
                </a:solidFill>
                <a:latin typeface="Saira SemiCondensed ExtraBold" panose="00000906000000000000" pitchFamily="50" charset="-18"/>
              </a:rPr>
              <a:t> </a:t>
            </a:r>
            <a:r>
              <a:rPr lang="en-US" sz="4500" i="0" u="none" strike="noStrike" dirty="0" err="1">
                <a:solidFill>
                  <a:schemeClr val="bg1"/>
                </a:solidFill>
                <a:latin typeface="Saira SemiCondensed ExtraBold" panose="00000906000000000000" pitchFamily="50" charset="-18"/>
              </a:rPr>
              <a:t>elit</a:t>
            </a:r>
            <a:r>
              <a:rPr lang="en-US" sz="4500" i="0" u="none" strike="noStrike" dirty="0">
                <a:solidFill>
                  <a:schemeClr val="bg1"/>
                </a:solidFill>
                <a:latin typeface="Saira SemiCondensed ExtraBold" panose="00000906000000000000" pitchFamily="50" charset="-18"/>
              </a:rPr>
              <a:t>, sed do </a:t>
            </a:r>
            <a:r>
              <a:rPr lang="en-US" sz="4500" i="0" u="none" strike="noStrike" dirty="0" err="1">
                <a:solidFill>
                  <a:schemeClr val="bg1"/>
                </a:solidFill>
                <a:latin typeface="Saira SemiCondensed ExtraBold" panose="00000906000000000000" pitchFamily="50" charset="-18"/>
              </a:rPr>
              <a:t>eiusmod</a:t>
            </a:r>
            <a:r>
              <a:rPr lang="en-US" sz="4500" i="0" u="none" strike="noStrike" dirty="0">
                <a:solidFill>
                  <a:schemeClr val="bg1"/>
                </a:solidFill>
                <a:latin typeface="Saira SemiCondensed ExtraBold" panose="00000906000000000000" pitchFamily="50" charset="-18"/>
              </a:rPr>
              <a:t> </a:t>
            </a:r>
            <a:r>
              <a:rPr lang="en-US" sz="4500" i="0" u="none" strike="noStrike" dirty="0" err="1">
                <a:solidFill>
                  <a:schemeClr val="bg1"/>
                </a:solidFill>
                <a:latin typeface="Saira SemiCondensed ExtraBold" panose="00000906000000000000" pitchFamily="50" charset="-18"/>
              </a:rPr>
              <a:t>tempor</a:t>
            </a:r>
            <a:r>
              <a:rPr lang="en-US" sz="4500" i="0" u="none" strike="noStrike" dirty="0">
                <a:solidFill>
                  <a:schemeClr val="bg1"/>
                </a:solidFill>
                <a:latin typeface="Saira SemiCondensed ExtraBold" panose="00000906000000000000" pitchFamily="50" charset="-18"/>
              </a:rPr>
              <a:t> </a:t>
            </a:r>
            <a:r>
              <a:rPr lang="en-US" sz="4500" i="0" u="none" strike="noStrike" dirty="0" err="1">
                <a:solidFill>
                  <a:schemeClr val="bg1"/>
                </a:solidFill>
                <a:latin typeface="Saira SemiCondensed ExtraBold" panose="00000906000000000000" pitchFamily="50" charset="-18"/>
              </a:rPr>
              <a:t>incididunt</a:t>
            </a:r>
            <a:endParaRPr lang="en-US" sz="4500" i="0" u="none" strike="noStrike" dirty="0">
              <a:solidFill>
                <a:schemeClr val="bg1"/>
              </a:solidFill>
              <a:latin typeface="Saira SemiCondensed ExtraBold" panose="00000906000000000000" pitchFamily="50" charset="-18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CD9D29D-5104-3587-9237-5FFE0B8049AC}"/>
              </a:ext>
            </a:extLst>
          </p:cNvPr>
          <p:cNvSpPr txBox="1"/>
          <p:nvPr/>
        </p:nvSpPr>
        <p:spPr>
          <a:xfrm>
            <a:off x="1000133" y="3343665"/>
            <a:ext cx="15936976" cy="45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066" baseline="30000" dirty="0">
                <a:solidFill>
                  <a:srgbClr val="94A5A9"/>
                </a:solidFill>
                <a:latin typeface="Saira SemiCondensed Medium" panose="00000606000000000000" pitchFamily="50" charset="-18"/>
              </a:rPr>
              <a:t>*</a:t>
            </a:r>
            <a:r>
              <a:rPr lang="pl-PL" sz="2066" dirty="0" err="1">
                <a:solidFill>
                  <a:srgbClr val="94A5A9"/>
                </a:solidFill>
                <a:latin typeface="Saira SemiCondensed Medium" panose="00000606000000000000" pitchFamily="50" charset="-18"/>
              </a:rPr>
              <a:t>Corresponding</a:t>
            </a:r>
            <a:r>
              <a:rPr lang="pl-PL" sz="2066" dirty="0">
                <a:solidFill>
                  <a:srgbClr val="94A5A9"/>
                </a:solidFill>
                <a:latin typeface="Saira SemiCondensed Medium" panose="00000606000000000000" pitchFamily="50" charset="-18"/>
              </a:rPr>
              <a:t> </a:t>
            </a:r>
            <a:r>
              <a:rPr lang="pl-PL" sz="2066" dirty="0" err="1">
                <a:solidFill>
                  <a:srgbClr val="94A5A9"/>
                </a:solidFill>
                <a:latin typeface="Saira SemiCondensed Medium" panose="00000606000000000000" pitchFamily="50" charset="-18"/>
              </a:rPr>
              <a:t>author</a:t>
            </a:r>
            <a:r>
              <a:rPr lang="pl-PL" sz="2066" dirty="0">
                <a:solidFill>
                  <a:srgbClr val="94A5A9"/>
                </a:solidFill>
                <a:latin typeface="Saira SemiCondensed Medium" panose="00000606000000000000" pitchFamily="50" charset="-18"/>
              </a:rPr>
              <a:t>: </a:t>
            </a:r>
            <a:r>
              <a:rPr lang="pl-PL" sz="2066" dirty="0" err="1">
                <a:solidFill>
                  <a:srgbClr val="94A5A9"/>
                </a:solidFill>
                <a:latin typeface="Saira SemiCondensed Medium" panose="00000606000000000000" pitchFamily="50" charset="-18"/>
              </a:rPr>
              <a:t>e-mail@xxxxxxxx</a:t>
            </a:r>
            <a:r>
              <a:rPr lang="pl-PL" sz="2066" dirty="0">
                <a:solidFill>
                  <a:srgbClr val="94A5A9"/>
                </a:solidFill>
                <a:latin typeface="Saira SemiCondensed Medium" panose="00000606000000000000" pitchFamily="50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86902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zcionki PB">
      <a:majorFont>
        <a:latin typeface="Saira Condensed ExtraBold"/>
        <a:ea typeface=""/>
        <a:cs typeface=""/>
      </a:majorFont>
      <a:minorFont>
        <a:latin typeface="Hanken Grotesk Medium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610F01240C8D4B95AEFA0069C208AC" ma:contentTypeVersion="17" ma:contentTypeDescription="Utwórz nowy dokument." ma:contentTypeScope="" ma:versionID="8c34de0a57c4286b24936b6ddcfbf3bc">
  <xsd:schema xmlns:xsd="http://www.w3.org/2001/XMLSchema" xmlns:xs="http://www.w3.org/2001/XMLSchema" xmlns:p="http://schemas.microsoft.com/office/2006/metadata/properties" xmlns:ns3="58017feb-0a55-428b-bc81-7d151dd0ff29" xmlns:ns4="a71353d0-8a03-4702-a5eb-e49613b53eed" targetNamespace="http://schemas.microsoft.com/office/2006/metadata/properties" ma:root="true" ma:fieldsID="fb2f279a69be5b036445834b7a0c0816" ns3:_="" ns4:_="">
    <xsd:import namespace="58017feb-0a55-428b-bc81-7d151dd0ff29"/>
    <xsd:import namespace="a71353d0-8a03-4702-a5eb-e49613b53eed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017feb-0a55-428b-bc81-7d151dd0ff29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1353d0-8a03-4702-a5eb-e49613b53ee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8017feb-0a55-428b-bc81-7d151dd0ff2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3862A0-1D08-4345-B195-FD1A4268B7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017feb-0a55-428b-bc81-7d151dd0ff29"/>
    <ds:schemaRef ds:uri="a71353d0-8a03-4702-a5eb-e49613b53e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11C071-D35D-4CFE-B5C5-519B284AA0A7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58017feb-0a55-428b-bc81-7d151dd0ff29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a71353d0-8a03-4702-a5eb-e49613b53eed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ED8B49D-2936-4C5C-AB5A-0EF6F133FD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724</Words>
  <Application>Microsoft Office PowerPoint</Application>
  <PresentationFormat>Niestandardowy</PresentationFormat>
  <Paragraphs>30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9" baseType="lpstr">
      <vt:lpstr>Hanken Grotesk Medium</vt:lpstr>
      <vt:lpstr>Saira SemiCondensed</vt:lpstr>
      <vt:lpstr>Arial</vt:lpstr>
      <vt:lpstr>Hanken Grotesk ExtraBold</vt:lpstr>
      <vt:lpstr>Saira SemiCondensed Medium</vt:lpstr>
      <vt:lpstr>Aptos</vt:lpstr>
      <vt:lpstr>Saira SemiCondensed ExtraBold</vt:lpstr>
      <vt:lpstr>Motyw pakietu Office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Kamińska</dc:creator>
  <cp:lastModifiedBy>Anna Werner-Juszczuk</cp:lastModifiedBy>
  <cp:revision>19</cp:revision>
  <dcterms:created xsi:type="dcterms:W3CDTF">2024-09-18T10:55:43Z</dcterms:created>
  <dcterms:modified xsi:type="dcterms:W3CDTF">2026-04-17T06:16:38Z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0x0101001F610F01240C8D4B95AEFA0069C208AC</vt:lpwstr>
  </property>
</Properties>
</file>