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21383625" cy="30275213"/>
  <p:notesSz cx="7559675" cy="10691813"/>
  <p:defaultTextStyle>
    <a:defPPr>
      <a:defRPr lang="en-GB"/>
    </a:defPPr>
    <a:lvl1pPr algn="l" defTabSz="147190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395013" indent="-919309" algn="l" defTabSz="147190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684825" indent="-734689" algn="l" defTabSz="147190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159264" indent="-734689" algn="l" defTabSz="147190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6633702" indent="-734689" algn="l" defTabSz="147190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820918" algn="l" defTabSz="72836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185099" algn="l" defTabSz="72836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549284" algn="l" defTabSz="72836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913466" algn="l" defTabSz="72836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497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6D7222"/>
    <a:srgbClr val="4C4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Destaqu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/>
    <p:restoredTop sz="94699"/>
  </p:normalViewPr>
  <p:slideViewPr>
    <p:cSldViewPr>
      <p:cViewPr varScale="1">
        <p:scale>
          <a:sx n="23" d="100"/>
          <a:sy n="23" d="100"/>
        </p:scale>
        <p:origin x="4002" y="192"/>
      </p:cViewPr>
      <p:guideLst>
        <p:guide orient="horz" pos="9497"/>
        <p:guide pos="673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3983955D-CE45-2927-1DB6-0DA051D490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78A7A80-F67E-43E0-A286-2BDD1A8C81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9D262D-4E4A-1C4E-A3D1-9ED37BB2000E}" type="datetimeFigureOut">
              <a:rPr lang="pt-PT" altLang="pt-PT"/>
              <a:pPr>
                <a:defRPr/>
              </a:pPr>
              <a:t>05/06/2026</a:t>
            </a:fld>
            <a:endParaRPr lang="pt-PT" alt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26F8D10-02C9-C63E-A8A6-D4DFD9688B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 alt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71BA750-7DAC-AC85-23B2-532DA3A01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C53592-C03B-F942-9A3D-DF8890304657}" type="slidenum">
              <a:rPr lang="pt-PT" altLang="pt-PT"/>
              <a:pPr/>
              <a:t>‹#›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178C6DA2-9A26-EC2C-25FE-62CB223A813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63788" y="812800"/>
            <a:ext cx="28289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F38F226-4C81-D243-CE23-1743EF1744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8B88B0B-AFF6-3A69-83A8-F6277CAD507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21590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447E6F4-8535-054F-5F61-F8002F71F3E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21590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B2D44B0-4FDA-17D0-C77C-A379D9A513A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2159000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73A5534-7BD2-157E-09D0-EB5EA6354B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1802E26-D221-8F4A-83FF-37A3B3366B92}" type="slidenum">
              <a:rPr lang="en-US" altLang="pt-BR"/>
              <a:pPr/>
              <a:t>‹#›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190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823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505813" indent="-193473" algn="l" defTabSz="147190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823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778947" indent="-154271" algn="l" defTabSz="147190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823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091285" indent="-154271" algn="l" defTabSz="147190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823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402359" indent="-154271" algn="l" defTabSz="147190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3823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7372869" algn="l" defTabSz="2949149" rtl="0" eaLnBrk="1" latinLnBrk="0" hangingPunct="1">
      <a:defRPr sz="3892" kern="1200">
        <a:solidFill>
          <a:schemeClr val="tx1"/>
        </a:solidFill>
        <a:latin typeface="+mn-lt"/>
        <a:ea typeface="+mn-ea"/>
        <a:cs typeface="+mn-cs"/>
      </a:defRPr>
    </a:lvl6pPr>
    <a:lvl7pPr marL="8847442" algn="l" defTabSz="2949149" rtl="0" eaLnBrk="1" latinLnBrk="0" hangingPunct="1">
      <a:defRPr sz="3892" kern="1200">
        <a:solidFill>
          <a:schemeClr val="tx1"/>
        </a:solidFill>
        <a:latin typeface="+mn-lt"/>
        <a:ea typeface="+mn-ea"/>
        <a:cs typeface="+mn-cs"/>
      </a:defRPr>
    </a:lvl7pPr>
    <a:lvl8pPr marL="10322019" algn="l" defTabSz="2949149" rtl="0" eaLnBrk="1" latinLnBrk="0" hangingPunct="1">
      <a:defRPr sz="3892" kern="1200">
        <a:solidFill>
          <a:schemeClr val="tx1"/>
        </a:solidFill>
        <a:latin typeface="+mn-lt"/>
        <a:ea typeface="+mn-ea"/>
        <a:cs typeface="+mn-cs"/>
      </a:defRPr>
    </a:lvl8pPr>
    <a:lvl9pPr marL="11796589" algn="l" defTabSz="2949149" rtl="0" eaLnBrk="1" latinLnBrk="0" hangingPunct="1">
      <a:defRPr sz="38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5B9395C2-1313-199C-330A-E8267B38C3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847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847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847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8478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4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D99FBA-D99D-7E47-A96E-12346DC5E89C}" type="slidenum">
              <a:rPr lang="en-US" altLang="pt-BR" sz="1400"/>
              <a:pPr>
                <a:spcBef>
                  <a:spcPct val="0"/>
                </a:spcBef>
              </a:pPr>
              <a:t>1</a:t>
            </a:fld>
            <a:endParaRPr lang="en-US" altLang="pt-BR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A1280AFE-81D6-6A02-1357-F24D1980A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3788" y="812800"/>
            <a:ext cx="28305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E08DD2C-3FC9-0FFA-1B33-B1078B0B4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2157413"/>
            <a:endParaRPr lang="pt-BR" altLang="pt-BR" sz="5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1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3774" y="9404947"/>
            <a:ext cx="18176082" cy="648954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07544" y="17155954"/>
            <a:ext cx="14968538" cy="7736999"/>
          </a:xfrm>
        </p:spPr>
        <p:txBody>
          <a:bodyPr/>
          <a:lstStyle>
            <a:lvl1pPr marL="0" indent="0" algn="ctr">
              <a:buNone/>
              <a:defRPr/>
            </a:lvl1pPr>
            <a:lvl2pPr marL="642950" indent="0" algn="ctr">
              <a:buNone/>
              <a:defRPr/>
            </a:lvl2pPr>
            <a:lvl3pPr marL="1285901" indent="0" algn="ctr">
              <a:buNone/>
              <a:defRPr/>
            </a:lvl3pPr>
            <a:lvl4pPr marL="1928851" indent="0" algn="ctr">
              <a:buNone/>
              <a:defRPr/>
            </a:lvl4pPr>
            <a:lvl5pPr marL="2571801" indent="0" algn="ctr">
              <a:buNone/>
              <a:defRPr/>
            </a:lvl5pPr>
            <a:lvl6pPr marL="3214752" indent="0" algn="ctr">
              <a:buNone/>
              <a:defRPr/>
            </a:lvl6pPr>
            <a:lvl7pPr marL="3857702" indent="0" algn="ctr">
              <a:buNone/>
              <a:defRPr/>
            </a:lvl7pPr>
            <a:lvl8pPr marL="4500652" indent="0" algn="ctr">
              <a:buNone/>
              <a:defRPr/>
            </a:lvl8pPr>
            <a:lvl9pPr marL="5143603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F7D883-D585-C146-40CC-EA93FA2222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678A3-2047-AD47-BC03-133195F15673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FF6AE-4D3D-4A4F-E309-897A3E4C51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53215-C15B-5A44-9C4C-4373E7079E3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829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2C7C0E-CAE6-EBDD-305C-76B19410BF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4D567-5863-3148-AFD5-4109A37ABEDE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2032A-3128-18AF-D364-0168518BCB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5303E-CB82-DE42-B2E0-EB3C0D6EFDEA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1827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503137" y="1205407"/>
            <a:ext cx="4807605" cy="2342825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9188" y="1205407"/>
            <a:ext cx="14077554" cy="2342825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8E7886-8707-969A-F4C7-B5A293271C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A4616-F621-7241-A753-050E6C4F0784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2E3D6-0945-EE20-9EB9-DAB9955EF68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580AB-2238-FF48-91E5-540926FCDC78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348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E03796-C30A-D43E-7777-7EAB993B2D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42BF-32FC-4445-9AB0-445427DBB670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FD8E8-BB0F-3ACC-56CD-8EB48F38CE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4ED56-4C20-3241-BE33-E64A1DF9E038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655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9160" y="19454630"/>
            <a:ext cx="18176082" cy="6012994"/>
          </a:xfrm>
        </p:spPr>
        <p:txBody>
          <a:bodyPr anchor="t"/>
          <a:lstStyle>
            <a:lvl1pPr algn="l">
              <a:defRPr sz="5625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89160" y="12831935"/>
            <a:ext cx="18176082" cy="6622701"/>
          </a:xfrm>
        </p:spPr>
        <p:txBody>
          <a:bodyPr anchor="b"/>
          <a:lstStyle>
            <a:lvl1pPr marL="0" indent="0">
              <a:buNone/>
              <a:defRPr sz="2828"/>
            </a:lvl1pPr>
            <a:lvl2pPr marL="642950" indent="0">
              <a:buNone/>
              <a:defRPr sz="2530"/>
            </a:lvl2pPr>
            <a:lvl3pPr marL="1285901" indent="0">
              <a:buNone/>
              <a:defRPr sz="2262"/>
            </a:lvl3pPr>
            <a:lvl4pPr marL="1928851" indent="0">
              <a:buNone/>
              <a:defRPr sz="1964"/>
            </a:lvl4pPr>
            <a:lvl5pPr marL="2571801" indent="0">
              <a:buNone/>
              <a:defRPr sz="1964"/>
            </a:lvl5pPr>
            <a:lvl6pPr marL="3214752" indent="0">
              <a:buNone/>
              <a:defRPr sz="1964"/>
            </a:lvl6pPr>
            <a:lvl7pPr marL="3857702" indent="0">
              <a:buNone/>
              <a:defRPr sz="1964"/>
            </a:lvl7pPr>
            <a:lvl8pPr marL="4500652" indent="0">
              <a:buNone/>
              <a:defRPr sz="1964"/>
            </a:lvl8pPr>
            <a:lvl9pPr marL="5143603" indent="0">
              <a:buNone/>
              <a:defRPr sz="1964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627E79-862D-D052-A2EB-F48A7003E6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C94-73F0-1040-89BB-CB3D623B6993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28B6D-78F9-8CD9-5F5C-305BACE9C1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EFDCC-F01D-5041-BAB0-51FAB6B6296E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0645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9183" y="7085248"/>
            <a:ext cx="9440724" cy="17548411"/>
          </a:xfrm>
        </p:spPr>
        <p:txBody>
          <a:bodyPr/>
          <a:lstStyle>
            <a:lvl1pPr>
              <a:defRPr sz="3929"/>
            </a:lvl1pPr>
            <a:lvl2pPr>
              <a:defRPr sz="3363"/>
            </a:lvl2pPr>
            <a:lvl3pPr>
              <a:defRPr sz="2828"/>
            </a:lvl3pPr>
            <a:lvl4pPr>
              <a:defRPr sz="2530"/>
            </a:lvl4pPr>
            <a:lvl5pPr>
              <a:defRPr sz="2530"/>
            </a:lvl5pPr>
            <a:lvl6pPr>
              <a:defRPr sz="2530"/>
            </a:lvl6pPr>
            <a:lvl7pPr>
              <a:defRPr sz="2530"/>
            </a:lvl7pPr>
            <a:lvl8pPr>
              <a:defRPr sz="2530"/>
            </a:lvl8pPr>
            <a:lvl9pPr>
              <a:defRPr sz="253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866299" y="7085248"/>
            <a:ext cx="9444434" cy="17548411"/>
          </a:xfrm>
        </p:spPr>
        <p:txBody>
          <a:bodyPr/>
          <a:lstStyle>
            <a:lvl1pPr>
              <a:defRPr sz="3929"/>
            </a:lvl1pPr>
            <a:lvl2pPr>
              <a:defRPr sz="3363"/>
            </a:lvl2pPr>
            <a:lvl3pPr>
              <a:defRPr sz="2828"/>
            </a:lvl3pPr>
            <a:lvl4pPr>
              <a:defRPr sz="2530"/>
            </a:lvl4pPr>
            <a:lvl5pPr>
              <a:defRPr sz="2530"/>
            </a:lvl5pPr>
            <a:lvl6pPr>
              <a:defRPr sz="2530"/>
            </a:lvl6pPr>
            <a:lvl7pPr>
              <a:defRPr sz="2530"/>
            </a:lvl7pPr>
            <a:lvl8pPr>
              <a:defRPr sz="2530"/>
            </a:lvl8pPr>
            <a:lvl9pPr>
              <a:defRPr sz="253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E349BCD-F840-C3A9-161C-DE8BB4F811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4793-689E-BA40-A976-C316BF35B9E4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6AE283-12C7-391F-73A3-0D816874C59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ED89E-BC62-A946-A276-DC8411B14699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701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188" y="1212412"/>
            <a:ext cx="19245262" cy="5045869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185" y="6776885"/>
            <a:ext cx="9448148" cy="2824283"/>
          </a:xfrm>
        </p:spPr>
        <p:txBody>
          <a:bodyPr anchor="b"/>
          <a:lstStyle>
            <a:lvl1pPr marL="0" indent="0">
              <a:buNone/>
              <a:defRPr sz="3363" b="1"/>
            </a:lvl1pPr>
            <a:lvl2pPr marL="642950" indent="0">
              <a:buNone/>
              <a:defRPr sz="2828" b="1"/>
            </a:lvl2pPr>
            <a:lvl3pPr marL="1285901" indent="0">
              <a:buNone/>
              <a:defRPr sz="2530" b="1"/>
            </a:lvl3pPr>
            <a:lvl4pPr marL="1928851" indent="0">
              <a:buNone/>
              <a:defRPr sz="2262" b="1"/>
            </a:lvl4pPr>
            <a:lvl5pPr marL="2571801" indent="0">
              <a:buNone/>
              <a:defRPr sz="2262" b="1"/>
            </a:lvl5pPr>
            <a:lvl6pPr marL="3214752" indent="0">
              <a:buNone/>
              <a:defRPr sz="2262" b="1"/>
            </a:lvl6pPr>
            <a:lvl7pPr marL="3857702" indent="0">
              <a:buNone/>
              <a:defRPr sz="2262" b="1"/>
            </a:lvl7pPr>
            <a:lvl8pPr marL="4500652" indent="0">
              <a:buNone/>
              <a:defRPr sz="2262" b="1"/>
            </a:lvl8pPr>
            <a:lvl9pPr marL="5143603" indent="0">
              <a:buNone/>
              <a:defRPr sz="2262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185" y="9601168"/>
            <a:ext cx="9448148" cy="17443290"/>
          </a:xfrm>
        </p:spPr>
        <p:txBody>
          <a:bodyPr/>
          <a:lstStyle>
            <a:lvl1pPr>
              <a:defRPr sz="3363"/>
            </a:lvl1pPr>
            <a:lvl2pPr>
              <a:defRPr sz="2828"/>
            </a:lvl2pPr>
            <a:lvl3pPr>
              <a:defRPr sz="2530"/>
            </a:lvl3pPr>
            <a:lvl4pPr>
              <a:defRPr sz="2262"/>
            </a:lvl4pPr>
            <a:lvl5pPr>
              <a:defRPr sz="2262"/>
            </a:lvl5pPr>
            <a:lvl6pPr>
              <a:defRPr sz="2262"/>
            </a:lvl6pPr>
            <a:lvl7pPr>
              <a:defRPr sz="2262"/>
            </a:lvl7pPr>
            <a:lvl8pPr>
              <a:defRPr sz="2262"/>
            </a:lvl8pPr>
            <a:lvl9pPr>
              <a:defRPr sz="2262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862590" y="6776885"/>
            <a:ext cx="9451860" cy="2824283"/>
          </a:xfrm>
        </p:spPr>
        <p:txBody>
          <a:bodyPr anchor="b"/>
          <a:lstStyle>
            <a:lvl1pPr marL="0" indent="0">
              <a:buNone/>
              <a:defRPr sz="3363" b="1"/>
            </a:lvl1pPr>
            <a:lvl2pPr marL="642950" indent="0">
              <a:buNone/>
              <a:defRPr sz="2828" b="1"/>
            </a:lvl2pPr>
            <a:lvl3pPr marL="1285901" indent="0">
              <a:buNone/>
              <a:defRPr sz="2530" b="1"/>
            </a:lvl3pPr>
            <a:lvl4pPr marL="1928851" indent="0">
              <a:buNone/>
              <a:defRPr sz="2262" b="1"/>
            </a:lvl4pPr>
            <a:lvl5pPr marL="2571801" indent="0">
              <a:buNone/>
              <a:defRPr sz="2262" b="1"/>
            </a:lvl5pPr>
            <a:lvl6pPr marL="3214752" indent="0">
              <a:buNone/>
              <a:defRPr sz="2262" b="1"/>
            </a:lvl6pPr>
            <a:lvl7pPr marL="3857702" indent="0">
              <a:buNone/>
              <a:defRPr sz="2262" b="1"/>
            </a:lvl7pPr>
            <a:lvl8pPr marL="4500652" indent="0">
              <a:buNone/>
              <a:defRPr sz="2262" b="1"/>
            </a:lvl8pPr>
            <a:lvl9pPr marL="5143603" indent="0">
              <a:buNone/>
              <a:defRPr sz="2262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862590" y="9601168"/>
            <a:ext cx="9451860" cy="17443290"/>
          </a:xfrm>
        </p:spPr>
        <p:txBody>
          <a:bodyPr/>
          <a:lstStyle>
            <a:lvl1pPr>
              <a:defRPr sz="3363"/>
            </a:lvl1pPr>
            <a:lvl2pPr>
              <a:defRPr sz="2828"/>
            </a:lvl2pPr>
            <a:lvl3pPr>
              <a:defRPr sz="2530"/>
            </a:lvl3pPr>
            <a:lvl4pPr>
              <a:defRPr sz="2262"/>
            </a:lvl4pPr>
            <a:lvl5pPr>
              <a:defRPr sz="2262"/>
            </a:lvl5pPr>
            <a:lvl6pPr>
              <a:defRPr sz="2262"/>
            </a:lvl6pPr>
            <a:lvl7pPr>
              <a:defRPr sz="2262"/>
            </a:lvl7pPr>
            <a:lvl8pPr>
              <a:defRPr sz="2262"/>
            </a:lvl8pPr>
            <a:lvl9pPr>
              <a:defRPr sz="2262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8491651-69C6-D4A1-57F5-207659E0F6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758A0-BEF0-F245-A4C1-9C8AA90AC014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482ACC5-32C9-0C5A-B740-D792815714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42D26-53D7-8F40-B6CA-31D5427D0A6D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8446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5A1EF2-ED05-35DE-7366-B6FE1E05A4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06144-23B9-D54B-B957-4BFD2BED9DDF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DA8D88-8370-9CCA-F0DD-EADB120DE22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08C9D-4DA6-C342-9D26-71A266BCC6EF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083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8D04285-F5E9-3606-148A-C5BC65012D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601E-5F92-EA41-8C5E-C92FA9801C07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A762B3-C189-6619-33D8-F2C8F823627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EBF6C-E238-B745-A501-4C3F503E0974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4916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185" y="1205401"/>
            <a:ext cx="7035064" cy="5129967"/>
          </a:xfrm>
        </p:spPr>
        <p:txBody>
          <a:bodyPr anchor="b"/>
          <a:lstStyle>
            <a:lvl1pPr algn="l">
              <a:defRPr sz="2828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0411" y="1205409"/>
            <a:ext cx="11954041" cy="25839055"/>
          </a:xfrm>
        </p:spPr>
        <p:txBody>
          <a:bodyPr/>
          <a:lstStyle>
            <a:lvl1pPr>
              <a:defRPr sz="4494"/>
            </a:lvl1pPr>
            <a:lvl2pPr>
              <a:defRPr sz="3929"/>
            </a:lvl2pPr>
            <a:lvl3pPr>
              <a:defRPr sz="3363"/>
            </a:lvl3pPr>
            <a:lvl4pPr>
              <a:defRPr sz="2828"/>
            </a:lvl4pPr>
            <a:lvl5pPr>
              <a:defRPr sz="2828"/>
            </a:lvl5pPr>
            <a:lvl6pPr>
              <a:defRPr sz="2828"/>
            </a:lvl6pPr>
            <a:lvl7pPr>
              <a:defRPr sz="2828"/>
            </a:lvl7pPr>
            <a:lvl8pPr>
              <a:defRPr sz="2828"/>
            </a:lvl8pPr>
            <a:lvl9pPr>
              <a:defRPr sz="282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9185" y="6335370"/>
            <a:ext cx="7035064" cy="20709090"/>
          </a:xfrm>
        </p:spPr>
        <p:txBody>
          <a:bodyPr/>
          <a:lstStyle>
            <a:lvl1pPr marL="0" indent="0">
              <a:buNone/>
              <a:defRPr sz="1964"/>
            </a:lvl1pPr>
            <a:lvl2pPr marL="642950" indent="0">
              <a:buNone/>
              <a:defRPr sz="1696"/>
            </a:lvl2pPr>
            <a:lvl3pPr marL="1285901" indent="0">
              <a:buNone/>
              <a:defRPr sz="1399"/>
            </a:lvl3pPr>
            <a:lvl4pPr marL="1928851" indent="0">
              <a:buNone/>
              <a:defRPr sz="1280"/>
            </a:lvl4pPr>
            <a:lvl5pPr marL="2571801" indent="0">
              <a:buNone/>
              <a:defRPr sz="1280"/>
            </a:lvl5pPr>
            <a:lvl6pPr marL="3214752" indent="0">
              <a:buNone/>
              <a:defRPr sz="1280"/>
            </a:lvl6pPr>
            <a:lvl7pPr marL="3857702" indent="0">
              <a:buNone/>
              <a:defRPr sz="1280"/>
            </a:lvl7pPr>
            <a:lvl8pPr marL="4500652" indent="0">
              <a:buNone/>
              <a:defRPr sz="1280"/>
            </a:lvl8pPr>
            <a:lvl9pPr marL="5143603" indent="0">
              <a:buNone/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7BC494-0701-5A17-58EF-DE1D154A6E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69A11-901B-7D44-9B50-180335594287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FF0DEE-E16A-E4EA-133E-C7799853644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10F44-6085-8D4E-845F-DF8F3A28CA94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6805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1347" y="21192651"/>
            <a:ext cx="12830175" cy="2501912"/>
          </a:xfrm>
        </p:spPr>
        <p:txBody>
          <a:bodyPr anchor="b"/>
          <a:lstStyle>
            <a:lvl1pPr algn="l">
              <a:defRPr sz="2828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191347" y="2705147"/>
            <a:ext cx="12830175" cy="18165128"/>
          </a:xfrm>
        </p:spPr>
        <p:txBody>
          <a:bodyPr/>
          <a:lstStyle>
            <a:lvl1pPr marL="0" indent="0">
              <a:buNone/>
              <a:defRPr sz="4494"/>
            </a:lvl1pPr>
            <a:lvl2pPr marL="642950" indent="0">
              <a:buNone/>
              <a:defRPr sz="3929"/>
            </a:lvl2pPr>
            <a:lvl3pPr marL="1285901" indent="0">
              <a:buNone/>
              <a:defRPr sz="3363"/>
            </a:lvl3pPr>
            <a:lvl4pPr marL="1928851" indent="0">
              <a:buNone/>
              <a:defRPr sz="2828"/>
            </a:lvl4pPr>
            <a:lvl5pPr marL="2571801" indent="0">
              <a:buNone/>
              <a:defRPr sz="2828"/>
            </a:lvl5pPr>
            <a:lvl6pPr marL="3214752" indent="0">
              <a:buNone/>
              <a:defRPr sz="2828"/>
            </a:lvl6pPr>
            <a:lvl7pPr marL="3857702" indent="0">
              <a:buNone/>
              <a:defRPr sz="2828"/>
            </a:lvl7pPr>
            <a:lvl8pPr marL="4500652" indent="0">
              <a:buNone/>
              <a:defRPr sz="2828"/>
            </a:lvl8pPr>
            <a:lvl9pPr marL="5143603" indent="0">
              <a:buNone/>
              <a:defRPr sz="2828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91347" y="23694568"/>
            <a:ext cx="12830175" cy="3553131"/>
          </a:xfrm>
        </p:spPr>
        <p:txBody>
          <a:bodyPr/>
          <a:lstStyle>
            <a:lvl1pPr marL="0" indent="0">
              <a:buNone/>
              <a:defRPr sz="1964"/>
            </a:lvl1pPr>
            <a:lvl2pPr marL="642950" indent="0">
              <a:buNone/>
              <a:defRPr sz="1696"/>
            </a:lvl2pPr>
            <a:lvl3pPr marL="1285901" indent="0">
              <a:buNone/>
              <a:defRPr sz="1399"/>
            </a:lvl3pPr>
            <a:lvl4pPr marL="1928851" indent="0">
              <a:buNone/>
              <a:defRPr sz="1280"/>
            </a:lvl4pPr>
            <a:lvl5pPr marL="2571801" indent="0">
              <a:buNone/>
              <a:defRPr sz="1280"/>
            </a:lvl5pPr>
            <a:lvl6pPr marL="3214752" indent="0">
              <a:buNone/>
              <a:defRPr sz="1280"/>
            </a:lvl6pPr>
            <a:lvl7pPr marL="3857702" indent="0">
              <a:buNone/>
              <a:defRPr sz="1280"/>
            </a:lvl7pPr>
            <a:lvl8pPr marL="4500652" indent="0">
              <a:buNone/>
              <a:defRPr sz="1280"/>
            </a:lvl8pPr>
            <a:lvl9pPr marL="5143603" indent="0">
              <a:buNone/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334FD2-765A-F06E-4700-1A7C9589BF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BDD5-ECEB-A543-992D-E3D98426B78F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D6B6DA2-280D-A38B-173B-7AD40B31ACA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099CB-E625-3943-8AB5-9258E614B747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9819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>
            <a:extLst>
              <a:ext uri="{FF2B5EF4-FFF2-40B4-BE49-F238E27FC236}">
                <a16:creationId xmlns:a16="http://schemas.microsoft.com/office/drawing/2014/main" id="{0029FEEE-7202-DCB7-F620-EDABFB834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"/>
            <a:ext cx="4714" cy="6677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8600" tIns="64300" rIns="128600" bIns="64300" anchor="ctr"/>
          <a:lstStyle/>
          <a:p>
            <a:endParaRPr lang="pt-P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A56BFC0-8695-16A4-5332-716C7641788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5250" tIns="212625" rIns="425250" bIns="212625" numCol="1" anchor="t" anchorCtr="0" compatLnSpc="1">
            <a:prstTxWarp prst="textNoShape">
              <a:avLst/>
            </a:prstTxWarp>
          </a:bodyPr>
          <a:lstStyle>
            <a:lvl1pPr defTabSz="642473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14893700" algn="l"/>
                <a:tab pos="642473" algn="l"/>
                <a:tab pos="1285514" algn="l"/>
                <a:tab pos="1927987" algn="l"/>
                <a:tab pos="2571027" algn="l"/>
                <a:tab pos="3214068" algn="l"/>
                <a:tab pos="3857108" algn="l"/>
                <a:tab pos="4500148" algn="l"/>
                <a:tab pos="5143189" algn="l"/>
                <a:tab pos="5785662" algn="l"/>
                <a:tab pos="6428703" algn="l"/>
                <a:tab pos="7072310" algn="l"/>
                <a:tab pos="7714783" algn="l"/>
                <a:tab pos="8357824" algn="l"/>
                <a:tab pos="9000864" algn="l"/>
                <a:tab pos="9643337" algn="l"/>
                <a:tab pos="10286378" algn="l"/>
                <a:tab pos="10929985" algn="l"/>
                <a:tab pos="11572458" algn="l"/>
                <a:tab pos="12215499" algn="l"/>
                <a:tab pos="12858539" algn="l"/>
                <a:tab pos="13501013" algn="l"/>
                <a:tab pos="14144620" algn="l"/>
                <a:tab pos="14787660" algn="l"/>
                <a:tab pos="15430134" algn="l"/>
              </a:tabLst>
              <a:defRPr sz="1929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E80FE37-ED97-E446-9B10-4A6D1093913C}" type="datetime1">
              <a:rPr lang="en-US" altLang="pt-BR"/>
              <a:pPr>
                <a:defRPr/>
              </a:pPr>
              <a:t>6/5/2026</a:t>
            </a:fld>
            <a:endParaRPr lang="en-US" altLang="pt-BR"/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0B5BED45-7F58-E774-CE60-11966046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590557" y="-52084794"/>
            <a:ext cx="27595271" cy="5209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8600" tIns="64300" rIns="128600" bIns="643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4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4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4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4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alt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A06EAF-7D4C-825A-D885-42C37CD26B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5250" tIns="212625" rIns="425250" bIns="212625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-14889730" algn="l"/>
                <a:tab pos="641906" algn="l"/>
                <a:tab pos="1284947" algn="l"/>
                <a:tab pos="1927987" algn="l"/>
                <a:tab pos="2571027" algn="l"/>
                <a:tab pos="3214068" algn="l"/>
                <a:tab pos="3857108" algn="l"/>
                <a:tab pos="4500148" algn="l"/>
                <a:tab pos="5142622" algn="l"/>
                <a:tab pos="5785662" algn="l"/>
                <a:tab pos="6428703" algn="l"/>
                <a:tab pos="7071743" algn="l"/>
                <a:tab pos="7714783" algn="l"/>
                <a:tab pos="8357824" algn="l"/>
                <a:tab pos="9000864" algn="l"/>
                <a:tab pos="9643337" algn="l"/>
                <a:tab pos="10286378" algn="l"/>
                <a:tab pos="10929418" algn="l"/>
                <a:tab pos="11572458" algn="l"/>
                <a:tab pos="12215499" algn="l"/>
                <a:tab pos="12858539" algn="l"/>
                <a:tab pos="13501013" algn="l"/>
                <a:tab pos="14144620" algn="l"/>
                <a:tab pos="14787093" algn="l"/>
                <a:tab pos="15430134" algn="l"/>
              </a:tabLst>
              <a:defRPr sz="1929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E28339C-D5F3-7A4D-AA15-991496906787}" type="slidenum">
              <a:rPr lang="en-US" altLang="pt-BR"/>
              <a:pPr/>
              <a:t>‹#›</a:t>
            </a:fld>
            <a:endParaRPr lang="en-US" altLang="pt-B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4F52C9D0-82A3-1472-FD8E-A601BED87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0243" y="1205562"/>
            <a:ext cx="19240783" cy="5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the title text format</a:t>
            </a:r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C40D5A61-084C-B6FA-2F14-2A2BFF7F6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0243" y="7085178"/>
            <a:ext cx="19240783" cy="1754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13335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the outline text format</a:t>
            </a:r>
          </a:p>
          <a:p>
            <a:pPr lvl="1"/>
            <a:r>
              <a:rPr lang="en-GB" altLang="pt-BR"/>
              <a:t>Second Outline Level</a:t>
            </a:r>
          </a:p>
          <a:p>
            <a:pPr lvl="2"/>
            <a:r>
              <a:rPr lang="en-GB" altLang="pt-BR"/>
              <a:t>Third Outline Level</a:t>
            </a:r>
          </a:p>
          <a:p>
            <a:pPr lvl="3"/>
            <a:r>
              <a:rPr lang="en-GB" altLang="pt-BR"/>
              <a:t>Fourth Outline Level</a:t>
            </a:r>
          </a:p>
          <a:p>
            <a:pPr lvl="4"/>
            <a:r>
              <a:rPr lang="en-GB" altLang="pt-BR"/>
              <a:t>Fifth Outline Level</a:t>
            </a:r>
          </a:p>
          <a:p>
            <a:pPr lvl="4"/>
            <a:r>
              <a:rPr lang="en-GB" altLang="pt-BR"/>
              <a:t>Sixth Outline Level</a:t>
            </a:r>
          </a:p>
          <a:p>
            <a:pPr lvl="4"/>
            <a:r>
              <a:rPr lang="en-GB" altLang="pt-BR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64190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144">
          <a:solidFill>
            <a:srgbClr val="000000"/>
          </a:solidFill>
          <a:latin typeface="+mj-lt"/>
          <a:ea typeface="Arial" charset="0"/>
          <a:cs typeface="+mj-cs"/>
        </a:defRPr>
      </a:lvl1pPr>
      <a:lvl2pPr algn="ctr" defTabSz="64190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144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algn="ctr" defTabSz="64190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144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algn="ctr" defTabSz="64190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144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algn="ctr" defTabSz="64190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144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3536227" indent="-321475" algn="ctr" defTabSz="64295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191">
          <a:solidFill>
            <a:srgbClr val="000000"/>
          </a:solidFill>
          <a:latin typeface="Arial" charset="0"/>
          <a:cs typeface="Arial" charset="0"/>
        </a:defRPr>
      </a:lvl6pPr>
      <a:lvl7pPr marL="4179177" indent="-321475" algn="ctr" defTabSz="64295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191">
          <a:solidFill>
            <a:srgbClr val="000000"/>
          </a:solidFill>
          <a:latin typeface="Arial" charset="0"/>
          <a:cs typeface="Arial" charset="0"/>
        </a:defRPr>
      </a:lvl7pPr>
      <a:lvl8pPr marL="4822127" indent="-321475" algn="ctr" defTabSz="64295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191">
          <a:solidFill>
            <a:srgbClr val="000000"/>
          </a:solidFill>
          <a:latin typeface="Arial" charset="0"/>
          <a:cs typeface="Arial" charset="0"/>
        </a:defRPr>
      </a:lvl8pPr>
      <a:lvl9pPr marL="5465078" indent="-321475" algn="ctr" defTabSz="64295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19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481430" indent="-481430" algn="l" defTabSz="641906" rtl="0" eaLnBrk="0" fontAlgn="base" hangingPunct="0">
        <a:lnSpc>
          <a:spcPct val="93000"/>
        </a:lnSpc>
        <a:spcBef>
          <a:spcPct val="0"/>
        </a:spcBef>
        <a:spcAft>
          <a:spcPts val="2005"/>
        </a:spcAft>
        <a:buClr>
          <a:srgbClr val="000000"/>
        </a:buClr>
        <a:buSzPct val="100000"/>
        <a:buFont typeface="Times New Roman" panose="02020603050405020304" pitchFamily="18" charset="0"/>
        <a:defRPr sz="4465">
          <a:solidFill>
            <a:srgbClr val="000000"/>
          </a:solidFill>
          <a:latin typeface="+mn-lt"/>
          <a:ea typeface="Arial" charset="0"/>
          <a:cs typeface="+mn-cs"/>
        </a:defRPr>
      </a:lvl1pPr>
      <a:lvl2pPr marL="1043948" indent="-400908" algn="l" defTabSz="641906" rtl="0" eaLnBrk="0" fontAlgn="base" hangingPunct="0">
        <a:lnSpc>
          <a:spcPct val="93000"/>
        </a:lnSpc>
        <a:spcBef>
          <a:spcPct val="0"/>
        </a:spcBef>
        <a:spcAft>
          <a:spcPts val="1598"/>
        </a:spcAft>
        <a:buClr>
          <a:srgbClr val="000000"/>
        </a:buClr>
        <a:buSzPct val="100000"/>
        <a:buFont typeface="Times New Roman" panose="02020603050405020304" pitchFamily="18" charset="0"/>
        <a:defRPr sz="3893">
          <a:solidFill>
            <a:srgbClr val="000000"/>
          </a:solidFill>
          <a:latin typeface="+mn-lt"/>
          <a:ea typeface="Arial" charset="0"/>
          <a:cs typeface="+mn-cs"/>
        </a:defRPr>
      </a:lvl2pPr>
      <a:lvl3pPr marL="1607034" indent="-320386" algn="l" defTabSz="641906" rtl="0" eaLnBrk="0" fontAlgn="base" hangingPunct="0">
        <a:lnSpc>
          <a:spcPct val="93000"/>
        </a:lnSpc>
        <a:spcBef>
          <a:spcPct val="0"/>
        </a:spcBef>
        <a:spcAft>
          <a:spcPts val="1197"/>
        </a:spcAft>
        <a:buClr>
          <a:srgbClr val="000000"/>
        </a:buClr>
        <a:buSzPct val="100000"/>
        <a:buFont typeface="Times New Roman" panose="02020603050405020304" pitchFamily="18" charset="0"/>
        <a:defRPr sz="3322">
          <a:solidFill>
            <a:srgbClr val="000000"/>
          </a:solidFill>
          <a:latin typeface="+mn-lt"/>
          <a:ea typeface="Arial" charset="0"/>
          <a:cs typeface="+mn-cs"/>
        </a:defRPr>
      </a:lvl3pPr>
      <a:lvl4pPr marL="2249507" indent="-320386" algn="l" defTabSz="641906" rtl="0" eaLnBrk="0" fontAlgn="base" hangingPunct="0">
        <a:lnSpc>
          <a:spcPct val="93000"/>
        </a:lnSpc>
        <a:spcBef>
          <a:spcPct val="0"/>
        </a:spcBef>
        <a:spcAft>
          <a:spcPts val="808"/>
        </a:spcAft>
        <a:buClr>
          <a:srgbClr val="000000"/>
        </a:buClr>
        <a:buSzPct val="100000"/>
        <a:buFont typeface="Times New Roman" panose="02020603050405020304" pitchFamily="18" charset="0"/>
        <a:defRPr sz="2786">
          <a:solidFill>
            <a:srgbClr val="000000"/>
          </a:solidFill>
          <a:latin typeface="+mn-lt"/>
          <a:ea typeface="Arial" charset="0"/>
          <a:cs typeface="+mn-cs"/>
        </a:defRPr>
      </a:lvl4pPr>
      <a:lvl5pPr marL="2892548" indent="-320386" algn="l" defTabSz="641906" rtl="0" eaLnBrk="0" fontAlgn="base" hangingPunct="0">
        <a:lnSpc>
          <a:spcPct val="93000"/>
        </a:lnSpc>
        <a:spcBef>
          <a:spcPct val="0"/>
        </a:spcBef>
        <a:spcAft>
          <a:spcPts val="406"/>
        </a:spcAft>
        <a:buClr>
          <a:srgbClr val="000000"/>
        </a:buClr>
        <a:buSzPct val="100000"/>
        <a:buFont typeface="Times New Roman" panose="02020603050405020304" pitchFamily="18" charset="0"/>
        <a:defRPr sz="2786">
          <a:solidFill>
            <a:srgbClr val="000000"/>
          </a:solidFill>
          <a:latin typeface="+mn-lt"/>
          <a:ea typeface="Arial" charset="0"/>
          <a:cs typeface="+mn-cs"/>
        </a:defRPr>
      </a:lvl5pPr>
      <a:lvl6pPr marL="3536227" indent="-321475" algn="l" defTabSz="642950" rtl="0" fontAlgn="base" hangingPunct="0">
        <a:lnSpc>
          <a:spcPct val="93000"/>
        </a:lnSpc>
        <a:spcBef>
          <a:spcPct val="0"/>
        </a:spcBef>
        <a:spcAft>
          <a:spcPts val="405"/>
        </a:spcAft>
        <a:buClr>
          <a:srgbClr val="000000"/>
        </a:buClr>
        <a:buSzPct val="100000"/>
        <a:buFont typeface="Times New Roman" pitchFamily="16" charset="0"/>
        <a:defRPr sz="2828">
          <a:solidFill>
            <a:srgbClr val="000000"/>
          </a:solidFill>
          <a:latin typeface="+mn-lt"/>
          <a:cs typeface="+mn-cs"/>
        </a:defRPr>
      </a:lvl6pPr>
      <a:lvl7pPr marL="4179177" indent="-321475" algn="l" defTabSz="642950" rtl="0" fontAlgn="base" hangingPunct="0">
        <a:lnSpc>
          <a:spcPct val="93000"/>
        </a:lnSpc>
        <a:spcBef>
          <a:spcPct val="0"/>
        </a:spcBef>
        <a:spcAft>
          <a:spcPts val="405"/>
        </a:spcAft>
        <a:buClr>
          <a:srgbClr val="000000"/>
        </a:buClr>
        <a:buSzPct val="100000"/>
        <a:buFont typeface="Times New Roman" pitchFamily="16" charset="0"/>
        <a:defRPr sz="2828">
          <a:solidFill>
            <a:srgbClr val="000000"/>
          </a:solidFill>
          <a:latin typeface="+mn-lt"/>
          <a:cs typeface="+mn-cs"/>
        </a:defRPr>
      </a:lvl7pPr>
      <a:lvl8pPr marL="4822127" indent="-321475" algn="l" defTabSz="642950" rtl="0" fontAlgn="base" hangingPunct="0">
        <a:lnSpc>
          <a:spcPct val="93000"/>
        </a:lnSpc>
        <a:spcBef>
          <a:spcPct val="0"/>
        </a:spcBef>
        <a:spcAft>
          <a:spcPts val="405"/>
        </a:spcAft>
        <a:buClr>
          <a:srgbClr val="000000"/>
        </a:buClr>
        <a:buSzPct val="100000"/>
        <a:buFont typeface="Times New Roman" pitchFamily="16" charset="0"/>
        <a:defRPr sz="2828">
          <a:solidFill>
            <a:srgbClr val="000000"/>
          </a:solidFill>
          <a:latin typeface="+mn-lt"/>
          <a:cs typeface="+mn-cs"/>
        </a:defRPr>
      </a:lvl8pPr>
      <a:lvl9pPr marL="5465078" indent="-321475" algn="l" defTabSz="642950" rtl="0" fontAlgn="base" hangingPunct="0">
        <a:lnSpc>
          <a:spcPct val="93000"/>
        </a:lnSpc>
        <a:spcBef>
          <a:spcPct val="0"/>
        </a:spcBef>
        <a:spcAft>
          <a:spcPts val="405"/>
        </a:spcAft>
        <a:buClr>
          <a:srgbClr val="000000"/>
        </a:buClr>
        <a:buSzPct val="100000"/>
        <a:buFont typeface="Times New Roman" pitchFamily="16" charset="0"/>
        <a:defRPr sz="2828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1pPr>
      <a:lvl2pPr marL="642950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85901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3pPr>
      <a:lvl4pPr marL="1928851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4pPr>
      <a:lvl5pPr marL="2571801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5pPr>
      <a:lvl6pPr marL="3214752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6pPr>
      <a:lvl7pPr marL="3857702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7pPr>
      <a:lvl8pPr marL="4500652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8pPr>
      <a:lvl9pPr marL="5143603" algn="l" defTabSz="1285901" rtl="0" eaLnBrk="1" latinLnBrk="0" hangingPunct="1">
        <a:defRPr sz="2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gi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2">
            <a:extLst>
              <a:ext uri="{FF2B5EF4-FFF2-40B4-BE49-F238E27FC236}">
                <a16:creationId xmlns:a16="http://schemas.microsoft.com/office/drawing/2014/main" id="{A672FE73-800A-6933-149E-ABDAEF9563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91193" y="20571980"/>
            <a:ext cx="776529" cy="2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660505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altLang="pt-BR" sz="833" b="1">
                <a:solidFill>
                  <a:schemeClr val="bg1"/>
                </a:solidFill>
              </a:rPr>
              <a:t>Realização</a:t>
            </a:r>
          </a:p>
        </p:txBody>
      </p:sp>
      <p:sp>
        <p:nvSpPr>
          <p:cNvPr id="15363" name="Retângulo 4">
            <a:extLst>
              <a:ext uri="{FF2B5EF4-FFF2-40B4-BE49-F238E27FC236}">
                <a16:creationId xmlns:a16="http://schemas.microsoft.com/office/drawing/2014/main" id="{B63A8F22-B747-858B-A0DB-F3EE02476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97" y="3450707"/>
            <a:ext cx="20779432" cy="152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660505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altLang="pt-BR" sz="4000" b="1" dirty="0">
                <a:latin typeface="Calibri" charset="0"/>
                <a:ea typeface="Calibri" charset="0"/>
                <a:cs typeface="Calibri" charset="0"/>
              </a:rPr>
              <a:t>A. </a:t>
            </a:r>
            <a:r>
              <a:rPr lang="pl-PL" altLang="pt-BR" sz="4000" b="1" dirty="0">
                <a:latin typeface="Calibri" charset="0"/>
                <a:ea typeface="Calibri" charset="0"/>
                <a:cs typeface="Calibri" charset="0"/>
              </a:rPr>
              <a:t>NAZWISKO</a:t>
            </a:r>
            <a:r>
              <a:rPr lang="pt-BR" altLang="pt-BR" sz="4000" b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pt-BR" altLang="pt-BR" sz="4000" dirty="0">
                <a:latin typeface="Calibri" charset="0"/>
                <a:ea typeface="Calibri" charset="0"/>
                <a:cs typeface="Calibri" charset="0"/>
              </a:rPr>
              <a:t>; </a:t>
            </a:r>
            <a:r>
              <a:rPr lang="pt-BR" altLang="pt-BR" sz="4000" b="1" dirty="0">
                <a:latin typeface="Calibri" charset="0"/>
                <a:ea typeface="Calibri" charset="0"/>
                <a:cs typeface="Calibri" charset="0"/>
              </a:rPr>
              <a:t>A. </a:t>
            </a:r>
            <a:r>
              <a:rPr lang="pl-PL" altLang="pt-BR" sz="4000" b="1" dirty="0">
                <a:latin typeface="Calibri" charset="0"/>
                <a:ea typeface="Calibri" charset="0"/>
                <a:cs typeface="Calibri" charset="0"/>
              </a:rPr>
              <a:t>NAZWISKO </a:t>
            </a:r>
            <a:r>
              <a:rPr lang="pt-BR" altLang="pt-BR" sz="4000" b="1" baseline="30000" dirty="0">
                <a:latin typeface="Calibri" charset="0"/>
                <a:ea typeface="Calibri" charset="0"/>
                <a:cs typeface="Calibri" charset="0"/>
              </a:rPr>
              <a:t>2    </a:t>
            </a:r>
            <a:r>
              <a:rPr lang="pt-BR" altLang="pt-BR" sz="4000" b="1" dirty="0">
                <a:latin typeface="Calibri" charset="0"/>
                <a:ea typeface="Calibri" charset="0"/>
                <a:cs typeface="Calibri" charset="0"/>
              </a:rPr>
              <a:t>(SIZE: </a:t>
            </a:r>
            <a:r>
              <a:rPr lang="pl-PL" altLang="pt-BR" sz="4000" b="1" dirty="0">
                <a:latin typeface="Calibri" charset="0"/>
                <a:ea typeface="Calibri" charset="0"/>
                <a:cs typeface="Calibri" charset="0"/>
              </a:rPr>
              <a:t>40</a:t>
            </a:r>
            <a:r>
              <a:rPr lang="pt-BR" altLang="pt-BR" sz="4000" b="1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pt-BR" altLang="pt-BR" sz="4000" b="1" baseline="300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ctr" defTabSz="660505" eaLnBrk="1">
              <a:buClr>
                <a:srgbClr val="000000"/>
              </a:buClr>
              <a:buSzPct val="100000"/>
              <a:defRPr/>
            </a:pPr>
            <a:r>
              <a:rPr lang="pt-BR" altLang="pt-BR" sz="2800" b="1" dirty="0">
                <a:latin typeface="Calibri" charset="0"/>
                <a:ea typeface="Calibri" charset="0"/>
                <a:cs typeface="Calibri" charset="0"/>
              </a:rPr>
              <a:t> 1 – </a:t>
            </a:r>
            <a:r>
              <a:rPr lang="pl-PL" altLang="pt-BR" sz="2800" b="1" dirty="0">
                <a:latin typeface="Calibri" charset="0"/>
                <a:ea typeface="Calibri" charset="0"/>
                <a:cs typeface="Calibri" charset="0"/>
              </a:rPr>
              <a:t>Afiliacja</a:t>
            </a:r>
            <a:r>
              <a:rPr lang="pt-BR" altLang="pt-BR" sz="2800" b="1" dirty="0">
                <a:latin typeface="Calibri" charset="0"/>
                <a:ea typeface="Calibri" charset="0"/>
                <a:cs typeface="Calibri" charset="0"/>
              </a:rPr>
              <a:t> - email@</a:t>
            </a:r>
            <a:r>
              <a:rPr lang="pl-PL" altLang="pt-BR" sz="2800" b="1" dirty="0">
                <a:latin typeface="Calibri" charset="0"/>
                <a:ea typeface="Calibri" charset="0"/>
                <a:cs typeface="Calibri" charset="0"/>
              </a:rPr>
              <a:t>pb.edu.pl</a:t>
            </a:r>
            <a:r>
              <a:rPr lang="pt-BR" altLang="pt-BR" sz="2800" b="1" dirty="0">
                <a:latin typeface="Calibri" charset="0"/>
                <a:ea typeface="Calibri" charset="0"/>
                <a:cs typeface="Calibri" charset="0"/>
              </a:rPr>
              <a:t>  (Size: </a:t>
            </a:r>
            <a:r>
              <a:rPr lang="pl-PL" altLang="pt-BR" sz="2800" b="1" dirty="0">
                <a:latin typeface="Calibri" charset="0"/>
                <a:ea typeface="Calibri" charset="0"/>
                <a:cs typeface="Calibri" charset="0"/>
              </a:rPr>
              <a:t>28</a:t>
            </a:r>
            <a:r>
              <a:rPr lang="pt-BR" altLang="pt-BR" sz="2800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algn="ctr" defTabSz="660505" eaLnBrk="1">
              <a:buClr>
                <a:srgbClr val="000000"/>
              </a:buClr>
              <a:buSzPct val="100000"/>
              <a:defRPr/>
            </a:pPr>
            <a:r>
              <a:rPr lang="pt-BR" altLang="pt-BR" sz="2800" b="1" dirty="0">
                <a:latin typeface="Calibri" charset="0"/>
                <a:ea typeface="Calibri" charset="0"/>
                <a:cs typeface="Calibri" charset="0"/>
              </a:rPr>
              <a:t>2 – </a:t>
            </a:r>
            <a:r>
              <a:rPr lang="pl-PL" altLang="pt-BR" sz="2800" b="1" dirty="0">
                <a:latin typeface="Calibri" charset="0"/>
                <a:ea typeface="Calibri" charset="0"/>
                <a:cs typeface="Calibri" charset="0"/>
              </a:rPr>
              <a:t>Afiliacja</a:t>
            </a:r>
            <a:r>
              <a:rPr lang="pt-BR" altLang="pt-BR" sz="2800" b="1" dirty="0">
                <a:latin typeface="Calibri" charset="0"/>
                <a:ea typeface="Calibri" charset="0"/>
                <a:cs typeface="Calibri" charset="0"/>
              </a:rPr>
              <a:t> - email@</a:t>
            </a:r>
            <a:r>
              <a:rPr lang="pl-PL" altLang="pt-BR" sz="2800" b="1" dirty="0">
                <a:latin typeface="Calibri" charset="0"/>
                <a:ea typeface="Calibri" charset="0"/>
                <a:cs typeface="Calibri" charset="0"/>
              </a:rPr>
              <a:t>uwb.pl </a:t>
            </a:r>
            <a:r>
              <a:rPr lang="pt-BR" altLang="pt-BR" sz="2800" b="1" dirty="0">
                <a:latin typeface="Calibri" charset="0"/>
                <a:ea typeface="Calibri" charset="0"/>
                <a:cs typeface="Calibri" charset="0"/>
              </a:rPr>
              <a:t>(Size: </a:t>
            </a:r>
            <a:r>
              <a:rPr lang="pl-PL" altLang="pt-BR" sz="2800" b="1" dirty="0">
                <a:latin typeface="Calibri" charset="0"/>
                <a:ea typeface="Calibri" charset="0"/>
                <a:cs typeface="Calibri" charset="0"/>
              </a:rPr>
              <a:t>28</a:t>
            </a:r>
            <a:r>
              <a:rPr lang="pt-BR" altLang="pt-BR" sz="2800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2053" name="Retângulo 7">
            <a:extLst>
              <a:ext uri="{FF2B5EF4-FFF2-40B4-BE49-F238E27FC236}">
                <a16:creationId xmlns:a16="http://schemas.microsoft.com/office/drawing/2014/main" id="{11995AEF-C7D1-4090-BB97-2CA5E3A7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96" y="2285639"/>
            <a:ext cx="20779432" cy="79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7852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2424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96996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01568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altLang="pt-PT" sz="4800" b="1" dirty="0">
                <a:solidFill>
                  <a:srgbClr val="006600"/>
                </a:solidFill>
                <a:latin typeface="Calibri" panose="020F0502020204030204" pitchFamily="34" charset="0"/>
              </a:rPr>
              <a:t>Tytuł posteru </a:t>
            </a:r>
            <a:r>
              <a:rPr lang="pt-BR" altLang="pt-PT" sz="4800" b="1" dirty="0">
                <a:solidFill>
                  <a:srgbClr val="006600"/>
                </a:solidFill>
                <a:latin typeface="Calibri" panose="020F0502020204030204" pitchFamily="34" charset="0"/>
              </a:rPr>
              <a:t>(SIZE: </a:t>
            </a:r>
            <a:r>
              <a:rPr lang="pl-PL" altLang="pt-PT" sz="4800" b="1" dirty="0">
                <a:solidFill>
                  <a:srgbClr val="006600"/>
                </a:solidFill>
                <a:latin typeface="Calibri" panose="020F0502020204030204" pitchFamily="34" charset="0"/>
              </a:rPr>
              <a:t>48</a:t>
            </a:r>
            <a:r>
              <a:rPr lang="pt-BR" altLang="pt-PT" sz="4800" b="1" dirty="0">
                <a:solidFill>
                  <a:srgbClr val="0066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5366" name="CaixaDeTexto 3">
            <a:extLst>
              <a:ext uri="{FF2B5EF4-FFF2-40B4-BE49-F238E27FC236}">
                <a16:creationId xmlns:a16="http://schemas.microsoft.com/office/drawing/2014/main" id="{178D448A-AB51-ACD3-C795-A4AD9910329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13339" y="20571980"/>
            <a:ext cx="744466" cy="2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660505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altLang="pt-BR" sz="833" b="1">
                <a:solidFill>
                  <a:schemeClr val="bg1"/>
                </a:solidFill>
              </a:rPr>
              <a:t>Promoção</a:t>
            </a:r>
          </a:p>
        </p:txBody>
      </p:sp>
      <p:sp>
        <p:nvSpPr>
          <p:cNvPr id="15367" name="CaixaDeTexto 14">
            <a:extLst>
              <a:ext uri="{FF2B5EF4-FFF2-40B4-BE49-F238E27FC236}">
                <a16:creationId xmlns:a16="http://schemas.microsoft.com/office/drawing/2014/main" id="{EE10DAAC-17CB-6268-0123-AF39699F282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639868" y="20560071"/>
            <a:ext cx="707349" cy="2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157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660505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t-BR" altLang="pt-BR" sz="833" b="1">
                <a:solidFill>
                  <a:schemeClr val="bg1"/>
                </a:solidFill>
              </a:rPr>
              <a:t>Parceiros</a:t>
            </a:r>
          </a:p>
        </p:txBody>
      </p:sp>
      <p:sp>
        <p:nvSpPr>
          <p:cNvPr id="2060" name="CaixaDeTexto 5">
            <a:extLst>
              <a:ext uri="{FF2B5EF4-FFF2-40B4-BE49-F238E27FC236}">
                <a16:creationId xmlns:a16="http://schemas.microsoft.com/office/drawing/2014/main" id="{9DEFC375-6066-331D-768D-FC6C8C197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367" y="11145323"/>
            <a:ext cx="92170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4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4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4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47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t-BR" sz="2800" b="1" dirty="0">
                <a:latin typeface="Calibri" panose="020F0502020204030204" pitchFamily="34" charset="0"/>
              </a:rPr>
              <a:t>Poster formatu A1   594 x 841 mm (szerokość x wysokość)</a:t>
            </a:r>
            <a:endParaRPr lang="pt-BR" altLang="pt-BR" sz="2800" b="1" dirty="0">
              <a:latin typeface="Calibri" panose="020F0502020204030204" pitchFamily="34" charset="0"/>
            </a:endParaRP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800" b="1" dirty="0">
              <a:latin typeface="Calibri" panose="020F0502020204030204" pitchFamily="34" charset="0"/>
            </a:endParaRP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800" b="1" dirty="0">
              <a:latin typeface="Calibri" panose="020F0502020204030204" pitchFamily="34" charset="0"/>
            </a:endParaRPr>
          </a:p>
          <a:p>
            <a:pPr algn="ctr" eaLnBrk="1">
              <a:buClr>
                <a:srgbClr val="000000"/>
              </a:buClr>
              <a:buSzPct val="100000"/>
            </a:pPr>
            <a:endParaRPr lang="pt-PT" altLang="pt-PT" sz="2800" b="1" dirty="0">
              <a:latin typeface="Calibri" panose="020F0502020204030204" pitchFamily="34" charset="0"/>
            </a:endParaRPr>
          </a:p>
        </p:txBody>
      </p:sp>
      <p:sp>
        <p:nvSpPr>
          <p:cNvPr id="2" name="Retângulo 7">
            <a:extLst>
              <a:ext uri="{FF2B5EF4-FFF2-40B4-BE49-F238E27FC236}">
                <a16:creationId xmlns:a16="http://schemas.microsoft.com/office/drawing/2014/main" id="{41CA4765-8D47-04EB-7AC0-BD9CE5314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96" y="295092"/>
            <a:ext cx="20779432" cy="17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159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7852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2424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96996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0156825" indent="-922338" defTabSz="215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altLang="pt-PT" sz="4000" b="1" dirty="0">
                <a:solidFill>
                  <a:srgbClr val="006600"/>
                </a:solidFill>
                <a:latin typeface="Calibri" panose="020F0502020204030204" pitchFamily="34" charset="0"/>
              </a:rPr>
              <a:t>II KONFERENCJA NAUKOWA INNOWACJE W INŻYNIERII EKOLOGICZNEJ</a:t>
            </a:r>
            <a:br>
              <a:rPr lang="pl-PL" altLang="pt-PT" sz="4000" b="1" dirty="0">
                <a:solidFill>
                  <a:srgbClr val="006600"/>
                </a:solidFill>
                <a:latin typeface="Calibri" panose="020F0502020204030204" pitchFamily="34" charset="0"/>
              </a:rPr>
            </a:br>
            <a:r>
              <a:rPr lang="pl-PL" altLang="pt-PT" sz="4000" b="1" dirty="0">
                <a:solidFill>
                  <a:srgbClr val="006600"/>
                </a:solidFill>
                <a:latin typeface="Calibri" panose="020F0502020204030204" pitchFamily="34" charset="0"/>
              </a:rPr>
              <a:t>środowisko, zdrowie człowieka i technologie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altLang="pt-PT" sz="3200" b="1" dirty="0">
                <a:latin typeface="Calibri" panose="020F0502020204030204" pitchFamily="34" charset="0"/>
              </a:rPr>
              <a:t>Białystok</a:t>
            </a:r>
            <a:r>
              <a:rPr lang="en-US" altLang="pt-PT" sz="3200" b="1" dirty="0">
                <a:latin typeface="Calibri" panose="020F0502020204030204" pitchFamily="34" charset="0"/>
              </a:rPr>
              <a:t> | </a:t>
            </a:r>
            <a:r>
              <a:rPr lang="pl-PL" altLang="pt-PT" sz="3200" b="1" dirty="0">
                <a:latin typeface="Calibri" panose="020F0502020204030204" pitchFamily="34" charset="0"/>
              </a:rPr>
              <a:t>2</a:t>
            </a:r>
            <a:r>
              <a:rPr lang="en-US" altLang="pt-PT" sz="3200" b="1" dirty="0">
                <a:latin typeface="Calibri" panose="020F0502020204030204" pitchFamily="34" charset="0"/>
              </a:rPr>
              <a:t>1 </a:t>
            </a:r>
            <a:r>
              <a:rPr lang="pl-PL" altLang="pt-PT" sz="3200" b="1" dirty="0">
                <a:latin typeface="Calibri" panose="020F0502020204030204" pitchFamily="34" charset="0"/>
              </a:rPr>
              <a:t>–</a:t>
            </a:r>
            <a:r>
              <a:rPr lang="en-US" altLang="pt-PT" sz="3200" b="1" dirty="0">
                <a:latin typeface="Calibri" panose="020F0502020204030204" pitchFamily="34" charset="0"/>
              </a:rPr>
              <a:t> </a:t>
            </a:r>
            <a:r>
              <a:rPr lang="pl-PL" altLang="pt-PT" sz="3200" b="1" dirty="0">
                <a:latin typeface="Calibri" panose="020F0502020204030204" pitchFamily="34" charset="0"/>
              </a:rPr>
              <a:t>24 czerwiec </a:t>
            </a:r>
            <a:r>
              <a:rPr lang="en-US" altLang="pt-PT" sz="3200" b="1" dirty="0">
                <a:latin typeface="Calibri" panose="020F0502020204030204" pitchFamily="34" charset="0"/>
              </a:rPr>
              <a:t>202</a:t>
            </a:r>
            <a:r>
              <a:rPr lang="pl-PL" altLang="pt-PT" sz="3200" b="1" dirty="0">
                <a:latin typeface="Calibri" panose="020F0502020204030204" pitchFamily="34" charset="0"/>
              </a:rPr>
              <a:t>6</a:t>
            </a:r>
            <a:endParaRPr lang="en-US" altLang="pt-PT" sz="3200" b="1" dirty="0">
              <a:latin typeface="Calibri" panose="020F0502020204030204" pitchFamily="34" charset="0"/>
            </a:endParaRPr>
          </a:p>
        </p:txBody>
      </p:sp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4BDC01EC-AA18-6405-DB01-26A370B88B42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302096" y="27875914"/>
            <a:ext cx="20779432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6D722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4" name="Obraz 1" descr="Ministerstwo Nauki i Szkolnictwa Wyższego">
            <a:extLst>
              <a:ext uri="{FF2B5EF4-FFF2-40B4-BE49-F238E27FC236}">
                <a16:creationId xmlns:a16="http://schemas.microsoft.com/office/drawing/2014/main" id="{16BBBF0A-45E7-E5CB-E606-99F441D1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48" y="28520178"/>
            <a:ext cx="230505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Obraz 1928788359">
            <a:extLst>
              <a:ext uri="{FF2B5EF4-FFF2-40B4-BE49-F238E27FC236}">
                <a16:creationId xmlns:a16="http://schemas.microsoft.com/office/drawing/2014/main" id="{7B8EBF3F-0EF0-1EEB-8331-72996250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3004" b="11443"/>
          <a:stretch>
            <a:fillRect/>
          </a:stretch>
        </p:blipFill>
        <p:spPr bwMode="auto">
          <a:xfrm>
            <a:off x="9057805" y="27938076"/>
            <a:ext cx="3981457" cy="199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50AC087-5EF9-5A67-45E4-8C25077E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4" b="18367"/>
          <a:stretch>
            <a:fillRect/>
          </a:stretch>
        </p:blipFill>
        <p:spPr bwMode="auto">
          <a:xfrm>
            <a:off x="686759" y="28736963"/>
            <a:ext cx="1454154" cy="6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az 2">
            <a:extLst>
              <a:ext uri="{FF2B5EF4-FFF2-40B4-BE49-F238E27FC236}">
                <a16:creationId xmlns:a16="http://schemas.microsoft.com/office/drawing/2014/main" id="{83FA98C7-4F6D-2B13-DFBD-C964295B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21" y="28968818"/>
            <a:ext cx="1282702" cy="33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Obraz 3">
            <a:extLst>
              <a:ext uri="{FF2B5EF4-FFF2-40B4-BE49-F238E27FC236}">
                <a16:creationId xmlns:a16="http://schemas.microsoft.com/office/drawing/2014/main" id="{0D1DC728-18F9-8D9F-F506-1C23DFC9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27" y="28352675"/>
            <a:ext cx="2692405" cy="10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Obraz 4">
            <a:extLst>
              <a:ext uri="{FF2B5EF4-FFF2-40B4-BE49-F238E27FC236}">
                <a16:creationId xmlns:a16="http://schemas.microsoft.com/office/drawing/2014/main" id="{CB22F521-C7AC-379D-7B18-7A2B3EBD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38" y="29532929"/>
            <a:ext cx="1050927" cy="6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Obraz 7">
            <a:extLst>
              <a:ext uri="{FF2B5EF4-FFF2-40B4-BE49-F238E27FC236}">
                <a16:creationId xmlns:a16="http://schemas.microsoft.com/office/drawing/2014/main" id="{0EFBE1EC-4E27-AA64-7036-F8A771CE0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50" y="29469431"/>
            <a:ext cx="866778" cy="6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Obraz 8">
            <a:extLst>
              <a:ext uri="{FF2B5EF4-FFF2-40B4-BE49-F238E27FC236}">
                <a16:creationId xmlns:a16="http://schemas.microsoft.com/office/drawing/2014/main" id="{0D104D87-5FAD-1DB0-19EE-D7745D9A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13" y="29354343"/>
            <a:ext cx="923927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Obraz 9">
            <a:extLst>
              <a:ext uri="{FF2B5EF4-FFF2-40B4-BE49-F238E27FC236}">
                <a16:creationId xmlns:a16="http://schemas.microsoft.com/office/drawing/2014/main" id="{56016D6A-618D-943C-571E-7C7DC038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517" y="28673543"/>
            <a:ext cx="1866902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Obraz 10">
            <a:extLst>
              <a:ext uri="{FF2B5EF4-FFF2-40B4-BE49-F238E27FC236}">
                <a16:creationId xmlns:a16="http://schemas.microsoft.com/office/drawing/2014/main" id="{C41CEE01-B316-CA85-6E63-C1A9FECB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870" y="28798566"/>
            <a:ext cx="2460629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Obraz 11">
            <a:extLst>
              <a:ext uri="{FF2B5EF4-FFF2-40B4-BE49-F238E27FC236}">
                <a16:creationId xmlns:a16="http://schemas.microsoft.com/office/drawing/2014/main" id="{95C7928E-95D3-DBB1-FB69-F86F51CC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555" y="28719458"/>
            <a:ext cx="1263653" cy="6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Obraz 12">
            <a:extLst>
              <a:ext uri="{FF2B5EF4-FFF2-40B4-BE49-F238E27FC236}">
                <a16:creationId xmlns:a16="http://schemas.microsoft.com/office/drawing/2014/main" id="{183C2E36-D15A-9DE4-BD88-88B13527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757" y="29504357"/>
            <a:ext cx="742951" cy="6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13">
            <a:extLst>
              <a:ext uri="{FF2B5EF4-FFF2-40B4-BE49-F238E27FC236}">
                <a16:creationId xmlns:a16="http://schemas.microsoft.com/office/drawing/2014/main" id="{C9B5E168-1105-FB59-D5BA-93CAB489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429" y="29469431"/>
            <a:ext cx="1412876" cy="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14">
            <a:extLst>
              <a:ext uri="{FF2B5EF4-FFF2-40B4-BE49-F238E27FC236}">
                <a16:creationId xmlns:a16="http://schemas.microsoft.com/office/drawing/2014/main" id="{31C0AA6A-C462-34D8-D365-4827264A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070" y="28797903"/>
            <a:ext cx="1225554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az 15">
            <a:extLst>
              <a:ext uri="{FF2B5EF4-FFF2-40B4-BE49-F238E27FC236}">
                <a16:creationId xmlns:a16="http://schemas.microsoft.com/office/drawing/2014/main" id="{3126478E-B026-80AF-55A7-7072F49E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343" y="29542449"/>
            <a:ext cx="1174754" cy="5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Obraz 16">
            <a:extLst>
              <a:ext uri="{FF2B5EF4-FFF2-40B4-BE49-F238E27FC236}">
                <a16:creationId xmlns:a16="http://schemas.microsoft.com/office/drawing/2014/main" id="{9A7DC55D-78A7-3A1D-3FA2-BF3ED981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545" y="29473153"/>
            <a:ext cx="1035048" cy="6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Obraz 17">
            <a:extLst>
              <a:ext uri="{FF2B5EF4-FFF2-40B4-BE49-F238E27FC236}">
                <a16:creationId xmlns:a16="http://schemas.microsoft.com/office/drawing/2014/main" id="{B45D62F9-8560-0378-68C5-C2DC5DE5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6" b="26038"/>
          <a:stretch>
            <a:fillRect/>
          </a:stretch>
        </p:blipFill>
        <p:spPr bwMode="auto">
          <a:xfrm>
            <a:off x="15559145" y="29544040"/>
            <a:ext cx="1628779" cy="5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48D9F2CF-10CA-6710-ACB1-BFEF98A6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98" b="-10378"/>
          <a:stretch>
            <a:fillRect/>
          </a:stretch>
        </p:blipFill>
        <p:spPr bwMode="auto">
          <a:xfrm>
            <a:off x="1283664" y="28424723"/>
            <a:ext cx="2079627" cy="51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25AFC5E-A784-2BB8-5A6A-8B281E6E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86" y="29469431"/>
            <a:ext cx="1003303" cy="6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F4B4C898-C9B3-7B5B-FC63-251B4B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91" y="29311186"/>
            <a:ext cx="895353" cy="8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olskie Towarzystwo Inżynierii Ekologicznej">
            <a:extLst>
              <a:ext uri="{FF2B5EF4-FFF2-40B4-BE49-F238E27FC236}">
                <a16:creationId xmlns:a16="http://schemas.microsoft.com/office/drawing/2014/main" id="{F4AC95E6-2ACA-C9AD-7D99-2752C0B2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34" y="29422883"/>
            <a:ext cx="695324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2">
            <a:extLst>
              <a:ext uri="{FF2B5EF4-FFF2-40B4-BE49-F238E27FC236}">
                <a16:creationId xmlns:a16="http://schemas.microsoft.com/office/drawing/2014/main" id="{D9166B86-1138-EB54-2E73-08A9D59B06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49139" y="22869791"/>
            <a:ext cx="369461" cy="73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6E7B29B4-22EE-DF3E-8222-3C5D29B74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8895" y="23152251"/>
            <a:ext cx="6001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pl-PL" altLang="pl-PL" sz="1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 </a:t>
            </a:r>
            <a:endParaRPr lang="pl-PL" alt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B874044-00AF-AAD9-58D9-14C64D819DE9}"/>
              </a:ext>
            </a:extLst>
          </p:cNvPr>
          <p:cNvSpPr txBox="1">
            <a:spLocks noChangeAspect="1"/>
          </p:cNvSpPr>
          <p:nvPr/>
        </p:nvSpPr>
        <p:spPr>
          <a:xfrm>
            <a:off x="16658216" y="28352675"/>
            <a:ext cx="16769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Aptos" panose="020B0004020202020204" pitchFamily="34" charset="0"/>
                <a:ea typeface="Aptos" panose="020B0004020202020204" pitchFamily="34" charset="0"/>
              </a:rPr>
              <a:t>Sponsorzy</a:t>
            </a:r>
            <a:endParaRPr lang="pl-PL" sz="1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5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7F6080C9ABE45B6AC0D9E69181CDF" ma:contentTypeVersion="1" ma:contentTypeDescription="Criar um novo documento." ma:contentTypeScope="" ma:versionID="93f0131e12ab37c13d75ca47284c4acd">
  <xsd:schema xmlns:xsd="http://www.w3.org/2001/XMLSchema" xmlns:p="http://schemas.microsoft.com/office/2006/metadata/properties" xmlns:ns2="dbd51f23-0091-455a-9c97-5336e4c77241" targetNamespace="http://schemas.microsoft.com/office/2006/metadata/properties" ma:root="true" ma:fieldsID="6d080ed05825c9d3c6559b2dadbf48d6" ns2:_="">
    <xsd:import namespace="dbd51f23-0091-455a-9c97-5336e4c77241"/>
    <xsd:element name="properties">
      <xsd:complexType>
        <xsd:sequence>
          <xsd:element name="documentManagement">
            <xsd:complexType>
              <xsd:all>
                <xsd:element ref="ns2:Destinat_x00e1_rio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bd51f23-0091-455a-9c97-5336e4c77241" elementFormDefault="qualified">
    <xsd:import namespace="http://schemas.microsoft.com/office/2006/documentManagement/types"/>
    <xsd:element name="Destinat_x00e1_rios" ma:index="8" nillable="true" ma:displayName="Destinatários" ma:internalName="Destinat_x00e1_rio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A4760-EE5A-4D9C-9970-C5A64502A1B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BD211CB-BEED-4417-8EC5-595969A8E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51f23-0091-455a-9c97-5336e4c7724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C0A86B0-16FC-4477-943C-03DEAFF237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93</Words>
  <Application>Microsoft Office PowerPoint</Application>
  <PresentationFormat>Niestandardowy</PresentationFormat>
  <Paragraphs>14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Times New Roman</vt:lpstr>
      <vt:lpstr>Tema do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Poster Científico</dc:title>
  <dc:creator>Unknown Creator</dc:creator>
  <cp:lastModifiedBy>Elżbieta Wołejko</cp:lastModifiedBy>
  <cp:revision>65</cp:revision>
  <cp:lastPrinted>2016-11-14T14:50:42Z</cp:lastPrinted>
  <dcterms:created xsi:type="dcterms:W3CDTF">2015-02-25T11:39:33Z</dcterms:created>
  <dcterms:modified xsi:type="dcterms:W3CDTF">2026-06-05T09:17:25Z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 Corporation</vt:lpwstr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ScaleCrop">
    <vt:bool>false</vt:bool>
  </property>
  <property fmtid="{D5CDD505-2E9C-101B-9397-08002B2CF9AE}" pid="7" name="ShareDoc">
    <vt:bool>false</vt:bool>
  </property>
  <property fmtid="{D5CDD505-2E9C-101B-9397-08002B2CF9AE}" pid="8" name="Slides">
    <vt:r8>1</vt:r8>
  </property>
  <property fmtid="{D5CDD505-2E9C-101B-9397-08002B2CF9AE}" pid="9" name="Destinatários">
    <vt:lpwstr/>
  </property>
  <property fmtid="{D5CDD505-2E9C-101B-9397-08002B2CF9AE}" pid="10" name="ContentType">
    <vt:lpwstr>Documento</vt:lpwstr>
  </property>
</Properties>
</file>