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6"/>
  </p:notesMasterIdLst>
  <p:sldIdLst>
    <p:sldId id="259" r:id="rId2"/>
    <p:sldId id="257" r:id="rId3"/>
    <p:sldId id="260" r:id="rId4"/>
    <p:sldId id="261" r:id="rId5"/>
  </p:sldIdLst>
  <p:sldSz cx="13208000" cy="9906000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4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096C8-9CB7-47A7-A821-1D359D80EC13}" v="12" dt="2026-06-03T05:07:06.653"/>
    <p1510:client id="{F5618F99-8590-478A-91E7-E8A686322493}" v="170" dt="2026-06-02T09:20:14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41" autoAdjust="0"/>
    <p:restoredTop sz="99143" autoAdjust="0"/>
  </p:normalViewPr>
  <p:slideViewPr>
    <p:cSldViewPr snapToGrid="0">
      <p:cViewPr varScale="1">
        <p:scale>
          <a:sx n="75" d="100"/>
          <a:sy n="75" d="100"/>
        </p:scale>
        <p:origin x="2076" y="84"/>
      </p:cViewPr>
      <p:guideLst>
        <p:guide orient="horz" pos="3120"/>
        <p:guide pos="4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8435C-D3C7-4758-AC5F-AB51530FDA62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1FF9C-3E7F-46EC-9328-BCB0001939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26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802C1-9822-62F7-A319-7F9AD232B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0" y="1621191"/>
            <a:ext cx="9906000" cy="3448756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E2CF909-A494-0AB9-4AAC-A1F1B641E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ED0444-927C-4FBC-745B-D6EC7940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194-7176-4C01-826C-F4CA1C8A9473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B9155C-8D02-A42D-35EE-252A77F3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220C22-7648-F0AC-D7E4-AC944195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21B-2810-42A1-8B43-9C8B5E9FE1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935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85FF9-67FE-05B4-237B-6E226FF3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008667B-016C-4BA6-EE63-34CB7ABE7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FA4994-1F03-BE32-0DBA-7EBF3220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194-7176-4C01-826C-F4CA1C8A9473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E5B407-AE66-5804-2CFD-9534D376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0D1873-8E8E-107B-2593-B5672365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21B-2810-42A1-8B43-9C8B5E9FE1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038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9CD683F-43FD-94FE-C336-56178A335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51975" y="527403"/>
            <a:ext cx="2847975" cy="839487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4B9A36-7CAF-C67A-86A1-F8662452C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8050" y="527403"/>
            <a:ext cx="8378825" cy="839487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31261E-E87E-3FE1-FACB-EEF88076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194-7176-4C01-826C-F4CA1C8A9473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64D939-3C81-568F-6FAA-F5648464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A3EB3E-DA36-02FE-4CF0-0851E159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21B-2810-42A1-8B43-9C8B5E9FE1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09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08688F-0262-FF16-77BE-B3715994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1190BE-D45C-6C9E-00D1-C03C49994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F65AAB-1E0C-657C-3102-282E5825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194-7176-4C01-826C-F4CA1C8A9473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E56388B-89A0-E133-E3CB-37345429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D40EA6-C07E-AF4C-9318-4D43781B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21B-2810-42A1-8B43-9C8B5E9FE1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201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560197-8935-FFFB-1843-0346ED10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71" y="2469622"/>
            <a:ext cx="11391900" cy="4120620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7EEF1BB-8611-EAF0-7360-C15FBEF60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171" y="6629225"/>
            <a:ext cx="11391900" cy="2166937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82000"/>
                  </a:schemeClr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82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82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82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82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82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82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82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CB0307-F893-A04C-19B3-DCA797D6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194-7176-4C01-826C-F4CA1C8A9473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876631-F550-BAB4-4121-FCF83687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FADFE6-3372-BF49-0FB9-EF28A77D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21B-2810-42A1-8B43-9C8B5E9FE1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50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AA0B2-5CB5-81D1-068F-A6EFBB49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70E4F1-F52A-7AED-52C1-D62FD6078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8050" y="2637014"/>
            <a:ext cx="5613400" cy="628526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8E90F3-10B3-9024-F100-1F7693480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6550" y="2637014"/>
            <a:ext cx="5613400" cy="628526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EE49D3-8E05-4602-8D89-82A382ED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194-7176-4C01-826C-F4CA1C8A9473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7848E3-DFDD-66AF-7832-3F72C28B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64EFE3-F196-A0AE-2D90-BCEED10E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21B-2810-42A1-8B43-9C8B5E9FE1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11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B49177-0131-0F2B-833A-44CFBEE78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70" y="527404"/>
            <a:ext cx="11391900" cy="191470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8644E2-0A31-2D15-7E21-5B13A44C4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771" y="2428347"/>
            <a:ext cx="5587603" cy="119009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6FFFFF-E1A4-2F75-F159-F5C47F70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771" y="3618442"/>
            <a:ext cx="5587603" cy="53221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AB228EE-2E43-D735-BF4E-289F43BD0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6550" y="2428347"/>
            <a:ext cx="5615120" cy="119009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5288D9A-B73A-0AD5-DDC3-28F09A5F0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6550" y="3618442"/>
            <a:ext cx="5615120" cy="53221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DB03EBC-7FDB-5D0F-BA50-91F898CA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194-7176-4C01-826C-F4CA1C8A9473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F1C62C6-9424-6C55-9D59-5E6BB3A4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92A4E95-E64D-B064-359D-3166B348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21B-2810-42A1-8B43-9C8B5E9FE1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67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F7CF88-ED80-7BBC-A676-D9941F9A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4D739A2-024D-4683-5044-14388D181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194-7176-4C01-826C-F4CA1C8A9473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B3DCBF9-3845-656A-DC37-D7E0CD86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F2BB296-9AB2-E56F-4DA1-E7576DC4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21B-2810-42A1-8B43-9C8B5E9FE1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2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E018DD6-5E0C-1E46-7739-42EF8EC4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194-7176-4C01-826C-F4CA1C8A9473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BDE3C96-1578-4176-EF82-965FE7ED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412920-6B39-31ED-80B5-BDAB3330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21B-2810-42A1-8B43-9C8B5E9FE1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69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187C2C-C16D-320A-CED4-30167AE4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71" y="660400"/>
            <a:ext cx="4259923" cy="23114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EA3142-C14E-501E-B6A4-274276C7C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120" y="1426281"/>
            <a:ext cx="6686550" cy="7039681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E2F2E07-6468-BE55-450F-C9EC4158A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9771" y="2971800"/>
            <a:ext cx="4259923" cy="5505627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76B9EED-DF3A-B4BC-98CD-4533FA5C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194-7176-4C01-826C-F4CA1C8A9473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B8D1D4B-25BE-BB3A-CF58-7071D948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F988A06-7BC0-4575-AAB7-5EBBF866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21B-2810-42A1-8B43-9C8B5E9FE1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68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246805-8DF5-36B2-44C7-979C1818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71" y="660400"/>
            <a:ext cx="4259923" cy="23114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545C21C-0954-052B-E07B-425EEAA2A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5120" y="1426281"/>
            <a:ext cx="6686550" cy="7039681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AAEA459-FEA0-DA34-EB6D-18D41BCF2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9771" y="2971800"/>
            <a:ext cx="4259923" cy="5505627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E7214C8-9B81-596D-473E-D321D06A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194-7176-4C01-826C-F4CA1C8A9473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684D4D-213B-B9F9-A7F4-1D644C35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9B5345A-863C-8A73-B2D7-0D4ECFE7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921B-2810-42A1-8B43-9C8B5E9FE1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49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9677100-5118-2A81-2921-9598FE54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0" y="527404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EC1953-E59A-210F-8A93-2286749A6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050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961C3F-0F2D-7741-229D-34E00ED81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8050" y="9181395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8E6194-7176-4C01-826C-F4CA1C8A9473}" type="datetimeFigureOut">
              <a:rPr lang="pl-PL" smtClean="0"/>
              <a:t>03.06.2026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CB5D2C-C382-878A-5C7C-B67EF1E71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5150" y="9181395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14937A-B4C4-6543-00CB-BB129142A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8150" y="9181395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6B921B-2810-42A1-8B43-9C8B5E9FE1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766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gif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" descr="Zdjęcie lotnicze rzeki przepływającej przez Las"/>
          <p:cNvPicPr preferRelativeResize="0"/>
          <p:nvPr/>
        </p:nvPicPr>
        <p:blipFill rotWithShape="1">
          <a:blip r:embed="rId3">
            <a:alphaModFix/>
          </a:blip>
          <a:srcRect l="28948" r="10496"/>
          <a:stretch/>
        </p:blipFill>
        <p:spPr>
          <a:xfrm>
            <a:off x="9241005" y="4939967"/>
            <a:ext cx="3967037" cy="4913376"/>
          </a:xfrm>
          <a:custGeom>
            <a:avLst/>
            <a:gdLst/>
            <a:ahLst/>
            <a:cxnLst/>
            <a:rect l="l" t="t" r="r" b="b"/>
            <a:pathLst>
              <a:path w="3661880" h="3401568" extrusionOk="0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4" name="Google Shape;144;p1"/>
          <p:cNvSpPr txBox="1">
            <a:spLocks noGrp="1"/>
          </p:cNvSpPr>
          <p:nvPr>
            <p:ph type="title"/>
          </p:nvPr>
        </p:nvSpPr>
        <p:spPr>
          <a:xfrm>
            <a:off x="403441" y="1662927"/>
            <a:ext cx="93480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</a:pPr>
            <a:r>
              <a:rPr lang="pl-PL" sz="4000" dirty="0">
                <a:solidFill>
                  <a:schemeClr val="accent6">
                    <a:lumMod val="75000"/>
                  </a:schemeClr>
                </a:solidFill>
                <a:sym typeface="Libre Baskerville"/>
              </a:rPr>
              <a:t>TYTUŁ WYSTĄPIENIA</a:t>
            </a:r>
            <a:b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Libre Baskerville"/>
                <a:cs typeface="Libre Baskerville"/>
                <a:sym typeface="Libre Baskerville"/>
              </a:rPr>
            </a:br>
            <a:b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Libre Baskerville"/>
                <a:cs typeface="Libre Baskerville"/>
                <a:sym typeface="Libre Baskerville"/>
              </a:rPr>
            </a:br>
            <a:b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Libre Baskerville"/>
                <a:cs typeface="Libre Baskerville"/>
                <a:sym typeface="Libre Baskerville"/>
              </a:rPr>
            </a:br>
            <a:r>
              <a:rPr lang="pl-PL" sz="2400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Libre Baskerville"/>
                <a:cs typeface="Libre Baskerville"/>
                <a:sym typeface="Libre Baskerville"/>
              </a:rPr>
              <a:t>Autorzy</a:t>
            </a:r>
            <a:br>
              <a:rPr lang="pl-PL" sz="3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Libre Baskerville"/>
                <a:cs typeface="Libre Baskerville"/>
                <a:sym typeface="Libre Baskerville"/>
              </a:rPr>
            </a:b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Libre Baskerville"/>
                <a:cs typeface="Libre Baskerville"/>
                <a:sym typeface="Libre Baskerville"/>
              </a:rPr>
              <a:t>Afiliacja</a:t>
            </a:r>
            <a:endParaRPr sz="3600" i="1" dirty="0">
              <a:solidFill>
                <a:schemeClr val="accent6">
                  <a:lumMod val="75000"/>
                </a:schemeClr>
              </a:solidFill>
              <a:latin typeface="+mn-lt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5" name="Google Shape;145;p1"/>
          <p:cNvSpPr txBox="1"/>
          <p:nvPr/>
        </p:nvSpPr>
        <p:spPr>
          <a:xfrm>
            <a:off x="1785293" y="7972990"/>
            <a:ext cx="6617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-PL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Białystok, 21 - 24 czerwca 2026</a:t>
            </a:r>
            <a:endParaRPr b="1" i="0" u="none" strike="noStrike" cap="none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46" name="Google Shape;146;p1" descr="Krople wody na zielonym tle"/>
          <p:cNvPicPr preferRelativeResize="0"/>
          <p:nvPr/>
        </p:nvPicPr>
        <p:blipFill rotWithShape="1">
          <a:blip r:embed="rId4">
            <a:alphaModFix/>
          </a:blip>
          <a:srcRect l="27" r="46067" b="-1"/>
          <a:stretch/>
        </p:blipFill>
        <p:spPr>
          <a:xfrm>
            <a:off x="9240964" y="39634"/>
            <a:ext cx="3967904" cy="4913366"/>
          </a:xfrm>
          <a:custGeom>
            <a:avLst/>
            <a:gdLst/>
            <a:ahLst/>
            <a:cxnLst/>
            <a:rect l="l" t="t" r="r" b="b"/>
            <a:pathLst>
              <a:path w="3662680" h="3401568" extrusionOk="0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59211488-B638-FD95-525C-7CEA96FD0DA2}"/>
              </a:ext>
            </a:extLst>
          </p:cNvPr>
          <p:cNvGrpSpPr/>
          <p:nvPr/>
        </p:nvGrpSpPr>
        <p:grpSpPr>
          <a:xfrm>
            <a:off x="2736302" y="6020038"/>
            <a:ext cx="4682277" cy="1800807"/>
            <a:chOff x="6280094" y="3832713"/>
            <a:chExt cx="6601690" cy="2176153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id="{023CF3D5-6D77-920B-DFDA-F04C88E35BBD}"/>
                </a:ext>
              </a:extLst>
            </p:cNvPr>
            <p:cNvSpPr txBox="1"/>
            <p:nvPr/>
          </p:nvSpPr>
          <p:spPr>
            <a:xfrm>
              <a:off x="6280094" y="3832713"/>
              <a:ext cx="660169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600" b="1" dirty="0">
                  <a:latin typeface="Baskerville Old Face" panose="02020602080505020303" pitchFamily="18" charset="0"/>
                  <a:ea typeface="Times New Roman" panose="02020603050405020304" pitchFamily="18" charset="0"/>
                </a:rPr>
                <a:t>PARTNER STRATEGICZNY</a:t>
              </a:r>
              <a:endParaRPr lang="pl-PL" sz="1600" dirty="0">
                <a:latin typeface="Baskerville Old Face" panose="02020602080505020303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FF02E22D-4787-0B5A-CBDE-C3D663E554B0}"/>
                </a:ext>
              </a:extLst>
            </p:cNvPr>
            <p:cNvSpPr txBox="1"/>
            <p:nvPr/>
          </p:nvSpPr>
          <p:spPr>
            <a:xfrm>
              <a:off x="6877095" y="5701089"/>
              <a:ext cx="51937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400" dirty="0">
                  <a:latin typeface="Baskerville Old Face" panose="02020602080505020303" pitchFamily="18" charset="0"/>
                  <a:ea typeface="Times New Roman" panose="02020603050405020304" pitchFamily="18" charset="0"/>
                </a:rPr>
                <a:t>Urząd Marszałkowski Województwa Podlaskiego</a:t>
              </a:r>
            </a:p>
          </p:txBody>
        </p:sp>
        <p:pic>
          <p:nvPicPr>
            <p:cNvPr id="5" name="Obraz 4" descr="Obraz zawierający Grafika, Wielobarwność, piksel, wzór&#10;&#10;Opis wygenerowany automatycznie">
              <a:extLst>
                <a:ext uri="{FF2B5EF4-FFF2-40B4-BE49-F238E27FC236}">
                  <a16:creationId xmlns:a16="http://schemas.microsoft.com/office/drawing/2014/main" id="{C81ADF11-94DC-5A4C-CB24-BBF19250D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3593" y="4320919"/>
              <a:ext cx="2096205" cy="1322764"/>
            </a:xfrm>
            <a:prstGeom prst="rect">
              <a:avLst/>
            </a:prstGeom>
          </p:spPr>
        </p:pic>
      </p:grpSp>
      <p:pic>
        <p:nvPicPr>
          <p:cNvPr id="6" name="Picture 10">
            <a:extLst>
              <a:ext uri="{FF2B5EF4-FFF2-40B4-BE49-F238E27FC236}">
                <a16:creationId xmlns:a16="http://schemas.microsoft.com/office/drawing/2014/main" id="{8E22D71D-358A-CFBD-45C3-85B1C1222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28" y="8506548"/>
            <a:ext cx="2020143" cy="6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63BD306-3817-9F4B-CCC2-21F4B5065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62" y="8545872"/>
            <a:ext cx="797466" cy="59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29A5712B-8942-4B45-D131-09D816F11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05" y="8506548"/>
            <a:ext cx="877195" cy="6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01959A64-0DD2-98EB-0F89-3DA1EC01F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05" y="8472703"/>
            <a:ext cx="2245218" cy="87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>
            <a:extLst>
              <a:ext uri="{FF2B5EF4-FFF2-40B4-BE49-F238E27FC236}">
                <a16:creationId xmlns:a16="http://schemas.microsoft.com/office/drawing/2014/main" id="{69B77DBF-75B4-8B3C-04D0-5BBB9629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4" y="9314893"/>
            <a:ext cx="1725846" cy="49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>
            <a:extLst>
              <a:ext uri="{FF2B5EF4-FFF2-40B4-BE49-F238E27FC236}">
                <a16:creationId xmlns:a16="http://schemas.microsoft.com/office/drawing/2014/main" id="{4F86AAD3-4CCD-2F27-2F80-9848FCE53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18" y="9388840"/>
            <a:ext cx="956751" cy="4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>
            <a:extLst>
              <a:ext uri="{FF2B5EF4-FFF2-40B4-BE49-F238E27FC236}">
                <a16:creationId xmlns:a16="http://schemas.microsoft.com/office/drawing/2014/main" id="{3F2B83AF-7351-E93E-BFF7-B423082FE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664" y="9294703"/>
            <a:ext cx="784341" cy="49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>
            <a:extLst>
              <a:ext uri="{FF2B5EF4-FFF2-40B4-BE49-F238E27FC236}">
                <a16:creationId xmlns:a16="http://schemas.microsoft.com/office/drawing/2014/main" id="{FB018638-82DB-2257-836F-89688FF4C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96" y="9385682"/>
            <a:ext cx="2251451" cy="3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4">
            <a:extLst>
              <a:ext uri="{FF2B5EF4-FFF2-40B4-BE49-F238E27FC236}">
                <a16:creationId xmlns:a16="http://schemas.microsoft.com/office/drawing/2014/main" id="{15C03F0C-B69F-3E6A-32BC-B78C082C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58" y="9283232"/>
            <a:ext cx="701007" cy="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6">
            <a:extLst>
              <a:ext uri="{FF2B5EF4-FFF2-40B4-BE49-F238E27FC236}">
                <a16:creationId xmlns:a16="http://schemas.microsoft.com/office/drawing/2014/main" id="{DDC43455-CC53-F94D-72FF-8244E47C5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39" y="9296593"/>
            <a:ext cx="1449466" cy="54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>
            <a:extLst>
              <a:ext uri="{FF2B5EF4-FFF2-40B4-BE49-F238E27FC236}">
                <a16:creationId xmlns:a16="http://schemas.microsoft.com/office/drawing/2014/main" id="{F03A0B63-9B02-305B-0A8B-A1AF69AF5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3" b="25665"/>
          <a:stretch>
            <a:fillRect/>
          </a:stretch>
        </p:blipFill>
        <p:spPr bwMode="auto">
          <a:xfrm>
            <a:off x="4805026" y="9362044"/>
            <a:ext cx="1812309" cy="53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0">
            <a:extLst>
              <a:ext uri="{FF2B5EF4-FFF2-40B4-BE49-F238E27FC236}">
                <a16:creationId xmlns:a16="http://schemas.microsoft.com/office/drawing/2014/main" id="{53929F18-028D-1A55-7FDD-A9EA7B1C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341" y="9260485"/>
            <a:ext cx="1045873" cy="52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2">
            <a:extLst>
              <a:ext uri="{FF2B5EF4-FFF2-40B4-BE49-F238E27FC236}">
                <a16:creationId xmlns:a16="http://schemas.microsoft.com/office/drawing/2014/main" id="{B5D77890-3555-8F3B-E45A-BD7281E9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53" y="9258999"/>
            <a:ext cx="1095511" cy="5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5E3A5F41-B0EE-2350-68D5-A540347A9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5" y="8472703"/>
            <a:ext cx="1327233" cy="9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B2A0B09E-D3B5-A082-AD11-2F67944EF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53" y="8787607"/>
            <a:ext cx="1327233" cy="34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1CCB7A59-6573-A032-D49F-D2B2C4558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03" y="8537509"/>
            <a:ext cx="995562" cy="59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2B36DE4-8A2F-DCF5-2153-382FC576B731}"/>
              </a:ext>
            </a:extLst>
          </p:cNvPr>
          <p:cNvSpPr txBox="1"/>
          <p:nvPr/>
        </p:nvSpPr>
        <p:spPr>
          <a:xfrm>
            <a:off x="-384895" y="8356864"/>
            <a:ext cx="3268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PATRONAT </a:t>
            </a:r>
            <a:r>
              <a:rPr lang="pl-PL" sz="1400" b="1" spc="1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MEDIALNY</a:t>
            </a:r>
            <a:endParaRPr lang="pl-PL" sz="1400" spc="100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Obraz 17" descr="Polskie Towarzystwo Inżynierii Ekologicznej">
            <a:extLst>
              <a:ext uri="{FF2B5EF4-FFF2-40B4-BE49-F238E27FC236}">
                <a16:creationId xmlns:a16="http://schemas.microsoft.com/office/drawing/2014/main" id="{452BF168-2D2B-0141-64A9-DF551D9819E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183" y="8622650"/>
            <a:ext cx="541972" cy="51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E38F12B4-DB5D-5838-D341-15B6E0F11EF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151" y="8617748"/>
            <a:ext cx="664643" cy="51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6EDF83E0-02C0-CC70-77BF-2F3DFD29D27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726" y="8589295"/>
            <a:ext cx="675323" cy="56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48;p1">
            <a:extLst>
              <a:ext uri="{FF2B5EF4-FFF2-40B4-BE49-F238E27FC236}">
                <a16:creationId xmlns:a16="http://schemas.microsoft.com/office/drawing/2014/main" id="{F40DA9DE-A268-46FA-3A35-426CFB8BB51A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452003" y="254739"/>
            <a:ext cx="1109044" cy="108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9;p1">
            <a:extLst>
              <a:ext uri="{FF2B5EF4-FFF2-40B4-BE49-F238E27FC236}">
                <a16:creationId xmlns:a16="http://schemas.microsoft.com/office/drawing/2014/main" id="{E2E33939-64EA-EAFB-EC55-1F221665DCDD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t="21332" b="13571"/>
          <a:stretch>
            <a:fillRect/>
          </a:stretch>
        </p:blipFill>
        <p:spPr>
          <a:xfrm>
            <a:off x="7034257" y="206870"/>
            <a:ext cx="2051770" cy="127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50;p1">
            <a:extLst>
              <a:ext uri="{FF2B5EF4-FFF2-40B4-BE49-F238E27FC236}">
                <a16:creationId xmlns:a16="http://schemas.microsoft.com/office/drawing/2014/main" id="{699884D5-711F-97F2-CBD9-A8C815512CD3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rcRect t="16033"/>
          <a:stretch>
            <a:fillRect/>
          </a:stretch>
        </p:blipFill>
        <p:spPr>
          <a:xfrm>
            <a:off x="896371" y="254739"/>
            <a:ext cx="1746139" cy="142517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E6F6557-67D4-950A-6690-DCAC776259A4}"/>
              </a:ext>
            </a:extLst>
          </p:cNvPr>
          <p:cNvSpPr txBox="1"/>
          <p:nvPr/>
        </p:nvSpPr>
        <p:spPr>
          <a:xfrm>
            <a:off x="3521886" y="9150544"/>
            <a:ext cx="3727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spc="100" dirty="0">
                <a:latin typeface="Baskerville Old Face" panose="02020602080505020303" pitchFamily="18" charset="0"/>
                <a:ea typeface="Times New Roman" panose="02020603050405020304" pitchFamily="18" charset="0"/>
              </a:rPr>
              <a:t>SPONSORZY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378948-79D5-3B27-72D5-A580AA02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482" y="882282"/>
            <a:ext cx="9168919" cy="190782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A593E1-062B-A85E-B057-9B4A2F075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481" y="3120893"/>
            <a:ext cx="9168920" cy="560556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Google Shape;148;p1">
            <a:extLst>
              <a:ext uri="{FF2B5EF4-FFF2-40B4-BE49-F238E27FC236}">
                <a16:creationId xmlns:a16="http://schemas.microsoft.com/office/drawing/2014/main" id="{D57CADDE-EB86-B741-FD5A-3216624ECB8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9172" y="47869"/>
            <a:ext cx="802604" cy="75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9;p1">
            <a:extLst>
              <a:ext uri="{FF2B5EF4-FFF2-40B4-BE49-F238E27FC236}">
                <a16:creationId xmlns:a16="http://schemas.microsoft.com/office/drawing/2014/main" id="{45D9528E-6AFE-91B7-8A05-FE69E145E8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332" b="13571"/>
          <a:stretch>
            <a:fillRect/>
          </a:stretch>
        </p:blipFill>
        <p:spPr>
          <a:xfrm>
            <a:off x="8901910" y="-1"/>
            <a:ext cx="1484845" cy="102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0;p1">
            <a:extLst>
              <a:ext uri="{FF2B5EF4-FFF2-40B4-BE49-F238E27FC236}">
                <a16:creationId xmlns:a16="http://schemas.microsoft.com/office/drawing/2014/main" id="{E63B759B-D516-553A-29ED-1ADAD0BAF85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t="16033"/>
          <a:stretch>
            <a:fillRect/>
          </a:stretch>
        </p:blipFill>
        <p:spPr>
          <a:xfrm>
            <a:off x="2679576" y="47869"/>
            <a:ext cx="1263663" cy="113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99B3DC9-C606-71C4-BA4B-844959509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243" y="9280535"/>
            <a:ext cx="11102109" cy="577596"/>
          </a:xfrm>
          <a:prstGeom prst="rect">
            <a:avLst/>
          </a:prstGeom>
        </p:spPr>
      </p:pic>
      <p:pic>
        <p:nvPicPr>
          <p:cNvPr id="11" name="Obraz 10" descr="Obraz zawierający Grafika, Wielobarwność, piksel, wzór&#10;&#10;Opis wygenerowany automatycznie">
            <a:extLst>
              <a:ext uri="{FF2B5EF4-FFF2-40B4-BE49-F238E27FC236}">
                <a16:creationId xmlns:a16="http://schemas.microsoft.com/office/drawing/2014/main" id="{F59E8453-2F84-01AC-D17E-B86DE4D76C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1" y="8811388"/>
            <a:ext cx="1486742" cy="10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0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947FEF-ECDA-A720-4B2C-036D29CCD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B7B69F-F6EB-C899-CEE7-8E6EBA07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482" y="882282"/>
            <a:ext cx="9168919" cy="190782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12BB3F-3B1A-5708-EC9F-F49307CF8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481" y="3120893"/>
            <a:ext cx="9168920" cy="560556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Google Shape;148;p1">
            <a:extLst>
              <a:ext uri="{FF2B5EF4-FFF2-40B4-BE49-F238E27FC236}">
                <a16:creationId xmlns:a16="http://schemas.microsoft.com/office/drawing/2014/main" id="{A0ED54F9-A007-03B2-BE2B-773C675CE04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9172" y="47869"/>
            <a:ext cx="802604" cy="75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9;p1">
            <a:extLst>
              <a:ext uri="{FF2B5EF4-FFF2-40B4-BE49-F238E27FC236}">
                <a16:creationId xmlns:a16="http://schemas.microsoft.com/office/drawing/2014/main" id="{4BFD9EF3-C07F-3748-BF4E-247BCCB02F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332" b="13571"/>
          <a:stretch>
            <a:fillRect/>
          </a:stretch>
        </p:blipFill>
        <p:spPr>
          <a:xfrm>
            <a:off x="8901910" y="-1"/>
            <a:ext cx="1484845" cy="102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0;p1">
            <a:extLst>
              <a:ext uri="{FF2B5EF4-FFF2-40B4-BE49-F238E27FC236}">
                <a16:creationId xmlns:a16="http://schemas.microsoft.com/office/drawing/2014/main" id="{4704E61B-B9E6-DA64-557A-828CDC1D2E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t="16033"/>
          <a:stretch>
            <a:fillRect/>
          </a:stretch>
        </p:blipFill>
        <p:spPr>
          <a:xfrm>
            <a:off x="2679576" y="47869"/>
            <a:ext cx="1263663" cy="113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A095172-49EC-BA6C-FDAE-6D06037A1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243" y="9280535"/>
            <a:ext cx="11102109" cy="577596"/>
          </a:xfrm>
          <a:prstGeom prst="rect">
            <a:avLst/>
          </a:prstGeom>
        </p:spPr>
      </p:pic>
      <p:pic>
        <p:nvPicPr>
          <p:cNvPr id="5" name="Obraz 4" descr="Obraz zawierający Grafika, Wielobarwność, piksel, wzór&#10;&#10;Opis wygenerowany automatycznie">
            <a:extLst>
              <a:ext uri="{FF2B5EF4-FFF2-40B4-BE49-F238E27FC236}">
                <a16:creationId xmlns:a16="http://schemas.microsoft.com/office/drawing/2014/main" id="{636ACB18-2667-9BBA-2B65-1D14B541CA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1" y="8811388"/>
            <a:ext cx="1486742" cy="10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4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9490AAD-1209-B9F0-AE8B-B7FCDF6CF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1C1147-4251-0EA4-13C1-609A88C7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482" y="882282"/>
            <a:ext cx="9168919" cy="190782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2EE4D3-DF04-168B-F1F3-C10FDDC5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481" y="3120893"/>
            <a:ext cx="9168920" cy="560556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Google Shape;148;p1">
            <a:extLst>
              <a:ext uri="{FF2B5EF4-FFF2-40B4-BE49-F238E27FC236}">
                <a16:creationId xmlns:a16="http://schemas.microsoft.com/office/drawing/2014/main" id="{27201B1E-4398-D59C-B991-5DB716C9A1E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9172" y="47869"/>
            <a:ext cx="802604" cy="75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9;p1">
            <a:extLst>
              <a:ext uri="{FF2B5EF4-FFF2-40B4-BE49-F238E27FC236}">
                <a16:creationId xmlns:a16="http://schemas.microsoft.com/office/drawing/2014/main" id="{154E8F3E-5C6D-D44D-1617-6A6441BDD2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1332" b="13571"/>
          <a:stretch>
            <a:fillRect/>
          </a:stretch>
        </p:blipFill>
        <p:spPr>
          <a:xfrm>
            <a:off x="8901910" y="-1"/>
            <a:ext cx="1484845" cy="102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0;p1">
            <a:extLst>
              <a:ext uri="{FF2B5EF4-FFF2-40B4-BE49-F238E27FC236}">
                <a16:creationId xmlns:a16="http://schemas.microsoft.com/office/drawing/2014/main" id="{551397D3-FED1-7189-8F61-00225897A93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t="16033"/>
          <a:stretch>
            <a:fillRect/>
          </a:stretch>
        </p:blipFill>
        <p:spPr>
          <a:xfrm>
            <a:off x="2679576" y="47869"/>
            <a:ext cx="1263663" cy="113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D70AC9D-02E1-34D9-D05B-F9A13901E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243" y="9280535"/>
            <a:ext cx="11102109" cy="577596"/>
          </a:xfrm>
          <a:prstGeom prst="rect">
            <a:avLst/>
          </a:prstGeom>
        </p:spPr>
      </p:pic>
      <p:pic>
        <p:nvPicPr>
          <p:cNvPr id="5" name="Obraz 4" descr="Obraz zawierający Grafika, Wielobarwność, piksel, wzór&#10;&#10;Opis wygenerowany automatycznie">
            <a:extLst>
              <a:ext uri="{FF2B5EF4-FFF2-40B4-BE49-F238E27FC236}">
                <a16:creationId xmlns:a16="http://schemas.microsoft.com/office/drawing/2014/main" id="{5D222504-D1F7-EFE1-38F9-D25BF87F0B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1" y="8811388"/>
            <a:ext cx="1486742" cy="10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429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3374</TotalTime>
  <Words>24</Words>
  <Application>Microsoft Office PowerPoint</Application>
  <PresentationFormat>Niestandardowy</PresentationFormat>
  <Paragraphs>6</Paragraphs>
  <Slides>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Baskerville Old Face</vt:lpstr>
      <vt:lpstr>Libre Baskerville</vt:lpstr>
      <vt:lpstr>Motyw pakietu Office</vt:lpstr>
      <vt:lpstr>TYTUŁ WYSTĄPIENIA   Autorzy Afiliacja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KONFERENCJA NAUKOWA    INNOWACJE W INŻYNIERII EKOLOGICZNEJ   Komunikat I</dc:title>
  <dc:creator>Elżbieta Wołejko</dc:creator>
  <cp:lastModifiedBy>Elżbieta Wołejko</cp:lastModifiedBy>
  <cp:revision>96</cp:revision>
  <cp:lastPrinted>2023-02-22T08:39:54Z</cp:lastPrinted>
  <dcterms:created xsi:type="dcterms:W3CDTF">2023-01-25T08:31:49Z</dcterms:created>
  <dcterms:modified xsi:type="dcterms:W3CDTF">2026-06-03T09:01:26Z</dcterms:modified>
</cp:coreProperties>
</file>