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7D"/>
    <a:srgbClr val="003479"/>
    <a:srgbClr val="2B3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2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8309-CACD-4A22-910A-42E8CEC7FD84}" type="datetimeFigureOut">
              <a:rPr lang="pl-PL" smtClean="0"/>
              <a:t>22.03.2026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69B9E-A6B0-4501-BD07-FDE2CCE3C3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048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A93B-BB51-46C4-BD2B-94A5D6962AAA}" type="datetimeFigureOut">
              <a:rPr lang="pl-PL" smtClean="0"/>
              <a:t>22.03.2026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0E3C9-CB72-45BF-9A91-58A8C1722D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8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058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115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173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230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5288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8345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1403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4460" algn="l" defTabSz="646115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77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76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72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C4CA0769-50EA-D0F1-572D-AF3EDAFB6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5960" r="56518"/>
          <a:stretch>
            <a:fillRect/>
          </a:stretch>
        </p:blipFill>
        <p:spPr>
          <a:xfrm flipH="1">
            <a:off x="0" y="0"/>
            <a:ext cx="2140339" cy="779961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312C4D2-0A3C-ADAB-B472-D07BEB806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99110" l="4071" r="92154">
                        <a14:foregroundMark x1="40505" y1="65710" x2="45736" y2="55237"/>
                        <a14:foregroundMark x1="45736" y1="55237" x2="46418" y2="37080"/>
                        <a14:foregroundMark x1="46418" y1="37080" x2="38504" y2="30166"/>
                        <a14:foregroundMark x1="38504" y1="30166" x2="29634" y2="29317"/>
                        <a14:foregroundMark x1="29634" y1="29317" x2="31249" y2="14436"/>
                        <a14:foregroundMark x1="31249" y1="14436" x2="25813" y2="2264"/>
                        <a14:foregroundMark x1="25813" y1="2264" x2="8983" y2="4165"/>
                        <a14:foregroundMark x1="8983" y1="4165" x2="4958" y2="17186"/>
                        <a14:foregroundMark x1="4958" y1="17186" x2="4549" y2="42944"/>
                        <a14:foregroundMark x1="4549" y1="42944" x2="4071" y2="14921"/>
                        <a14:foregroundMark x1="4071" y1="14921" x2="5617" y2="1294"/>
                        <a14:foregroundMark x1="7300" y1="41852" x2="7300" y2="79539"/>
                        <a14:foregroundMark x1="7300" y1="79539" x2="9779" y2="94218"/>
                        <a14:foregroundMark x1="9779" y1="94218" x2="91312" y2="95431"/>
                        <a14:foregroundMark x1="91312" y1="95431" x2="89766" y2="80146"/>
                        <a14:foregroundMark x1="89766" y1="80146" x2="82374" y2="70360"/>
                        <a14:foregroundMark x1="82374" y1="70360" x2="73869" y2="69430"/>
                        <a14:foregroundMark x1="73869" y1="69430" x2="65204" y2="62151"/>
                        <a14:foregroundMark x1="65204" y1="62151" x2="54878" y2="62839"/>
                        <a14:foregroundMark x1="54878" y1="62839" x2="46896" y2="67489"/>
                        <a14:foregroundMark x1="82101" y1="74646" x2="92176" y2="84189"/>
                        <a14:foregroundMark x1="9643" y1="90174" x2="83193" y2="98504"/>
                        <a14:foregroundMark x1="83193" y1="98504" x2="89720" y2="90174"/>
                        <a14:foregroundMark x1="89720" y1="90174" x2="89834" y2="89567"/>
                        <a14:foregroundMark x1="86127" y1="91347" x2="79031" y2="99110"/>
                        <a14:foregroundMark x1="79031" y1="99110" x2="46964" y2="88597"/>
                        <a14:foregroundMark x1="46964" y1="88597" x2="42302" y2="66518"/>
                        <a14:foregroundMark x1="42302" y1="66518" x2="42188" y2="62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0" r="12414" b="15583"/>
          <a:stretch>
            <a:fillRect/>
          </a:stretch>
        </p:blipFill>
        <p:spPr>
          <a:xfrm rot="16200000" flipH="1">
            <a:off x="10187636" y="650939"/>
            <a:ext cx="5582653" cy="4280775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51" hasCustomPrompt="1"/>
          </p:nvPr>
        </p:nvSpPr>
        <p:spPr>
          <a:xfrm>
            <a:off x="671321" y="3541488"/>
            <a:ext cx="13588660" cy="418895"/>
          </a:xfrm>
        </p:spPr>
        <p:txBody>
          <a:bodyPr anchor="ctr">
            <a:noAutofit/>
          </a:bodyPr>
          <a:lstStyle>
            <a:lvl1pPr marL="0" indent="0" algn="ctr" defTabSz="3765366" eaLnBrk="1" fontAlgn="auto" hangingPunct="1">
              <a:spcBef>
                <a:spcPts val="0"/>
              </a:spcBef>
              <a:spcAft>
                <a:spcPts val="0"/>
              </a:spcAft>
              <a:buNone/>
              <a:defRPr sz="3818">
                <a:solidFill>
                  <a:srgbClr val="02637D"/>
                </a:solidFill>
                <a:latin typeface="Century Gothic" panose="020B0502020202020204" pitchFamily="34" charset="0"/>
              </a:defRPr>
            </a:lvl1pPr>
          </a:lstStyle>
          <a:p>
            <a:pPr defTabSz="3765366" eaLnBrk="1" fontAlgn="auto" hangingPunct="1">
              <a:spcAft>
                <a:spcPts val="0"/>
              </a:spcAft>
              <a:defRPr/>
            </a:pPr>
            <a:r>
              <a:rPr lang="pl-PL" dirty="0"/>
              <a:t>Imię i nazwisko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2" hasCustomPrompt="1"/>
          </p:nvPr>
        </p:nvSpPr>
        <p:spPr>
          <a:xfrm>
            <a:off x="671321" y="2533251"/>
            <a:ext cx="13588660" cy="791076"/>
          </a:xfrm>
        </p:spPr>
        <p:txBody>
          <a:bodyPr anchor="ctr" anchorCtr="0">
            <a:normAutofit fontScale="92500" lnSpcReduction="20000"/>
          </a:bodyPr>
          <a:lstStyle>
            <a:lvl1pPr marL="0" indent="0" algn="ctr" defTabSz="3765366" eaLnBrk="1" fontAlgn="auto" hangingPunct="1">
              <a:spcAft>
                <a:spcPts val="0"/>
              </a:spcAft>
              <a:buNone/>
              <a:defRPr sz="5091" b="1">
                <a:solidFill>
                  <a:srgbClr val="02637D"/>
                </a:solidFill>
                <a:latin typeface="Century Gothic" panose="020B0502020202020204" pitchFamily="34" charset="0"/>
              </a:defRPr>
            </a:lvl1pPr>
          </a:lstStyle>
          <a:p>
            <a:pPr defTabSz="3765366" eaLnBrk="1" fontAlgn="auto" hangingPunct="1">
              <a:spcAft>
                <a:spcPts val="0"/>
              </a:spcAft>
              <a:defRPr/>
            </a:pPr>
            <a:r>
              <a:rPr lang="pl-PL" dirty="0"/>
              <a:t>Tytuł</a:t>
            </a:r>
            <a:endParaRPr lang="en-US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794908E-A884-E2FB-A94C-EAD68A7670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r="1870" b="11626"/>
          <a:stretch>
            <a:fillRect/>
          </a:stretch>
        </p:blipFill>
        <p:spPr>
          <a:xfrm>
            <a:off x="2831156" y="509170"/>
            <a:ext cx="9853539" cy="150708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ED5E334-0CBD-17FA-3EDE-BDF6DBA990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 b="45252"/>
          <a:stretch>
            <a:fillRect/>
          </a:stretch>
        </p:blipFill>
        <p:spPr>
          <a:xfrm>
            <a:off x="4441651" y="20450078"/>
            <a:ext cx="3024000" cy="93354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A05E4B8-CC36-AB66-C372-99658412A6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8592" r="53531"/>
          <a:stretch>
            <a:fillRect/>
          </a:stretch>
        </p:blipFill>
        <p:spPr>
          <a:xfrm rot="10800000" flipH="1">
            <a:off x="13338746" y="16153221"/>
            <a:ext cx="1780604" cy="523040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1C8653A-7CC4-466D-7A29-BE59F58F70F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94" b="99110" l="4071" r="92154">
                        <a14:foregroundMark x1="40505" y1="65710" x2="45736" y2="55237"/>
                        <a14:foregroundMark x1="45736" y1="55237" x2="46418" y2="37080"/>
                        <a14:foregroundMark x1="46418" y1="37080" x2="38504" y2="30166"/>
                        <a14:foregroundMark x1="38504" y1="30166" x2="29634" y2="29317"/>
                        <a14:foregroundMark x1="29634" y1="29317" x2="31249" y2="14436"/>
                        <a14:foregroundMark x1="31249" y1="14436" x2="25813" y2="2264"/>
                        <a14:foregroundMark x1="25813" y1="2264" x2="8983" y2="4165"/>
                        <a14:foregroundMark x1="8983" y1="4165" x2="4958" y2="17186"/>
                        <a14:foregroundMark x1="4958" y1="17186" x2="4549" y2="42944"/>
                        <a14:foregroundMark x1="4549" y1="42944" x2="4071" y2="14921"/>
                        <a14:foregroundMark x1="4071" y1="14921" x2="5617" y2="1294"/>
                        <a14:foregroundMark x1="7300" y1="41852" x2="7300" y2="79539"/>
                        <a14:foregroundMark x1="7300" y1="79539" x2="9779" y2="94218"/>
                        <a14:foregroundMark x1="9779" y1="94218" x2="91312" y2="95431"/>
                        <a14:foregroundMark x1="91312" y1="95431" x2="89766" y2="80146"/>
                        <a14:foregroundMark x1="89766" y1="80146" x2="82374" y2="70360"/>
                        <a14:foregroundMark x1="82374" y1="70360" x2="73869" y2="69430"/>
                        <a14:foregroundMark x1="73869" y1="69430" x2="65204" y2="62151"/>
                        <a14:foregroundMark x1="65204" y1="62151" x2="54878" y2="62839"/>
                        <a14:foregroundMark x1="54878" y1="62839" x2="46896" y2="67489"/>
                        <a14:foregroundMark x1="82101" y1="74646" x2="92176" y2="84189"/>
                        <a14:foregroundMark x1="9643" y1="90174" x2="83193" y2="98504"/>
                        <a14:foregroundMark x1="83193" y1="98504" x2="89720" y2="90174"/>
                        <a14:foregroundMark x1="89720" y1="90174" x2="89834" y2="89567"/>
                        <a14:foregroundMark x1="86127" y1="91347" x2="79031" y2="99110"/>
                        <a14:foregroundMark x1="79031" y1="99110" x2="46964" y2="88597"/>
                        <a14:foregroundMark x1="46964" y1="88597" x2="42302" y2="66518"/>
                        <a14:foregroundMark x1="42302" y1="66518" x2="42188" y2="62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3" r="12414" b="10663"/>
          <a:stretch>
            <a:fillRect/>
          </a:stretch>
        </p:blipFill>
        <p:spPr>
          <a:xfrm rot="5400000" flipH="1">
            <a:off x="-393629" y="17830356"/>
            <a:ext cx="3946899" cy="315964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98902CDC-FD0E-B537-609D-C38CF490671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t="28074" r="15512" b="37764"/>
          <a:stretch>
            <a:fillRect/>
          </a:stretch>
        </p:blipFill>
        <p:spPr>
          <a:xfrm>
            <a:off x="8615540" y="20595329"/>
            <a:ext cx="1786658" cy="643044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9F04308-ABFD-6DF5-30FD-26D84613F93A}"/>
              </a:ext>
            </a:extLst>
          </p:cNvPr>
          <p:cNvSpPr txBox="1"/>
          <p:nvPr userDrawn="1"/>
        </p:nvSpPr>
        <p:spPr>
          <a:xfrm>
            <a:off x="5297213" y="20265412"/>
            <a:ext cx="158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>
                <a:solidFill>
                  <a:srgbClr val="02637D"/>
                </a:solidFill>
                <a:latin typeface="Century Gothic" panose="020B0502020202020204" pitchFamily="34" charset="0"/>
              </a:rPr>
              <a:t>Organizator: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1CADE496-8B93-D2AA-E5A8-8B8677838F97}"/>
              </a:ext>
            </a:extLst>
          </p:cNvPr>
          <p:cNvSpPr txBox="1"/>
          <p:nvPr userDrawn="1"/>
        </p:nvSpPr>
        <p:spPr>
          <a:xfrm>
            <a:off x="8718646" y="20265412"/>
            <a:ext cx="158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2637D"/>
                </a:solidFill>
                <a:latin typeface="Century Gothic" panose="020B0502020202020204" pitchFamily="34" charset="0"/>
              </a:rPr>
              <a:t>Sponsor:</a:t>
            </a:r>
          </a:p>
        </p:txBody>
      </p:sp>
    </p:spTree>
    <p:extLst>
      <p:ext uri="{BB962C8B-B14F-4D97-AF65-F5344CB8AC3E}">
        <p14:creationId xmlns:p14="http://schemas.microsoft.com/office/powerpoint/2010/main" val="53556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65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79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19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714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66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09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732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94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7742-EBA3-476B-91FC-2FCCC6585B93}" type="datetimeFigureOut">
              <a:rPr lang="pl-PL" smtClean="0"/>
              <a:pPr/>
              <a:t>22.03.2026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A320-406F-4578-804A-110409AD8AE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2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AF2609-4E1A-52CC-EDE3-8496A99054B3}"/>
              </a:ext>
            </a:extLst>
          </p:cNvPr>
          <p:cNvSpPr>
            <a:spLocks noGrp="1"/>
          </p:cNvSpPr>
          <p:nvPr>
            <p:ph type="body" sz="quarter" idx="15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F98A29E-FD9E-39EF-DFDA-C9B58E56BAED}"/>
              </a:ext>
            </a:extLst>
          </p:cNvPr>
          <p:cNvSpPr>
            <a:spLocks noGrp="1"/>
          </p:cNvSpPr>
          <p:nvPr>
            <p:ph type="body" sz="quarter" idx="152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889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 2013–2022">
  <a:themeElements>
    <a:clrScheme name="Motyw pakietu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B4BFB66D48094589C7DE4E3CA956F8" ma:contentTypeVersion="11" ma:contentTypeDescription="Utwórz nowy dokument." ma:contentTypeScope="" ma:versionID="8b92322695855b400da086b2c60c78f3">
  <xsd:schema xmlns:xsd="http://www.w3.org/2001/XMLSchema" xmlns:xs="http://www.w3.org/2001/XMLSchema" xmlns:p="http://schemas.microsoft.com/office/2006/metadata/properties" xmlns:ns2="0b2bf947-5416-4f5c-85a9-0f19336eab23" xmlns:ns3="61e31e1e-a940-4fad-8093-8de707d4443c" targetNamespace="http://schemas.microsoft.com/office/2006/metadata/properties" ma:root="true" ma:fieldsID="d1ec8ab835c8425697f796f522991f93" ns2:_="" ns3:_="">
    <xsd:import namespace="0b2bf947-5416-4f5c-85a9-0f19336eab23"/>
    <xsd:import namespace="61e31e1e-a940-4fad-8093-8de707d44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f947-5416-4f5c-85a9-0f19336ea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7114da59-c695-4e72-ba64-2deba38e3f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31e1e-a940-4fad-8093-8de707d4443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a16027-da7b-4772-b533-ca47a539e662}" ma:internalName="TaxCatchAll" ma:showField="CatchAllData" ma:web="61e31e1e-a940-4fad-8093-8de707d44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2bf947-5416-4f5c-85a9-0f19336eab23">
      <Terms xmlns="http://schemas.microsoft.com/office/infopath/2007/PartnerControls"/>
    </lcf76f155ced4ddcb4097134ff3c332f>
    <TaxCatchAll xmlns="61e31e1e-a940-4fad-8093-8de707d4443c" xsi:nil="true"/>
  </documentManagement>
</p:properties>
</file>

<file path=customXml/itemProps1.xml><?xml version="1.0" encoding="utf-8"?>
<ds:datastoreItem xmlns:ds="http://schemas.openxmlformats.org/officeDocument/2006/customXml" ds:itemID="{BF1402EF-953A-489B-B55A-99BD38A94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DB884-7B31-4725-B593-A19B069EF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2bf947-5416-4f5c-85a9-0f19336eab23"/>
    <ds:schemaRef ds:uri="61e31e1e-a940-4fad-8093-8de707d444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73CB8E-C559-4744-AA1F-92251AB5D7B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61e31e1e-a940-4fad-8093-8de707d4443c"/>
    <ds:schemaRef ds:uri="0b2bf947-5416-4f5c-85a9-0f19336eab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Century Gothic</vt:lpstr>
      <vt:lpstr>Motyw pakietu Office 2013–2022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Adriana Dowbysz</dc:creator>
  <cp:lastModifiedBy>Adriana Dowbysz</cp:lastModifiedBy>
  <cp:revision>13</cp:revision>
  <dcterms:created xsi:type="dcterms:W3CDTF">2024-07-30T11:21:50Z</dcterms:created>
  <dcterms:modified xsi:type="dcterms:W3CDTF">2026-03-22T19:11:13Z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0x0101001AB4BFB66D48094589C7DE4E3CA956F8</vt:lpwstr>
  </property>
</Properties>
</file>