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anken Grotesk" panose="020B060402020202020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8BA9B5-96AA-4494-A114-97308F08D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7B73F4C6-C924-4FFD-BB2B-0BCD84460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60AD7A1-5582-472B-BD1A-BB44D21D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7ED815F-E1F8-443D-8F31-26375A02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6EDA07B-95E0-4422-896A-0EE3831E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37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CA04F9-D548-4C62-A8DD-571B8EC3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CE641DE-6601-4417-A50F-25409059B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CBEBB05-7372-467C-84A9-BA8A5496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9F8AD96-C582-4ABD-AE7C-81C56A942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19A994D-75E6-4F27-A2F3-74945041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40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4D58239C-E3D6-4E95-A827-1FEB62D98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FFE73DBA-D54D-4CA0-A596-D286221F3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7FD5070-AF39-4E24-B024-AF3BA9D6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13126F9-AD9E-4945-B3FF-B4311EBA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648F55E-27A6-4491-9FA8-522EAD08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16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864940-55C6-449C-BAD7-09975671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EE6640D-29FF-4A70-B088-8192B4CCA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3BC46BF-8B93-4A64-91BB-F4ACF566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B086AB3-4A23-41D5-ADD1-CF04BD8C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9D073D3-6DC3-4B94-B63B-7C454044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33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4F3CD8-6B3F-4B3E-A374-CE5E882C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C2E7D43-55F4-41A3-83C0-FB932FC13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FED4413-42C5-48BF-8B37-C813358D2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E8DECC9-A1D3-4B75-9C73-2761A603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6E72EF7-788F-4434-9AD6-659AB662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42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B3657A-A566-48FD-93AD-A49CA64F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3C8AC1A-5366-404E-9C20-2111410D7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1A3650F-4528-46D1-93B8-708EEE4D0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B5F4AE5-5248-427D-82FA-31B3698B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F3459BB-6237-4F40-AA3D-79338AA5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C355BFF-D849-499E-A5DF-0CB3D6D4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45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BB6BCC-2390-472C-BEA1-C95369C8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DC9522C-04D7-4F3A-9CA7-72ED817C3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3ECADE7-4ECF-4FE7-8886-1E032CC0B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60DD0DC6-67FA-4672-BA84-1C77BB570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98A7B4A-B186-4648-8C16-73F7DAFE7C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4B2EBF20-541B-41C1-B9F6-8A8E184A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22EFDC7B-34EE-4811-95C1-68E22154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43E3CAC5-8960-4716-84A1-48FE32EA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225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0B6A2A-DF57-4A6A-8822-E17593E8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8A5899BF-4348-4055-AE0E-9040E4B3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DE98F745-A062-4DA8-A6F7-F946A811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7CE62F5-42F4-4558-B962-00E6F6CF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92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61D8005-D0DF-4D30-B0C2-679E582E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D3F0BC03-29FF-4AFC-BCAC-E7AE017F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7EF1EF3-E18B-4356-891B-FBD4B651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67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2DC38E-92B8-420C-83F1-5D931CD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FE2674-83DB-4C18-AB22-9A899F3D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9D92A75-59C6-4E6B-92AB-D05642A54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2C05261-35DE-465E-9A09-F092B15D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42C27D0-D981-45D8-A1AF-96D4F32D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DC6BE6C-6441-46EE-A9D0-DDEF7D1C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29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59651D-EDE2-4615-BC79-FBB615CF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69EC4B78-FBED-4CB0-B86D-E3E53D56D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5AEF5C0-3909-4EBA-8921-1370A63A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F3C9DCB-FA45-4469-961D-2C650510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664A515-DCF6-4989-8A71-155CCA32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0304DE6-A88B-42B5-89E7-048D3451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1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F254780C-CBEC-4EEB-8D8C-99670DB7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2972DF6-5D3B-4C44-A637-32C2263E3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C3BF32B-13EC-4DEA-B930-E784966EA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85FC5-EA70-44E5-9750-9A62C05A1A31}" type="datetimeFigureOut">
              <a:rPr lang="pl-PL" smtClean="0"/>
              <a:t>03.10.2025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F082F3C-F79E-4095-A9A2-A010D161E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CF3ABAA-D345-4A1F-B89B-CD68E5B14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9C23E-4CF7-4FA1-9ACA-C10CEFB459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95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149B871-1E3A-4CCF-AEF4-B3847E8B4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E5E1FBA-9DDE-4575-8C40-42CE927B5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latin typeface="Hanken Grotesk" pitchFamily="2" charset="-18"/>
              </a:rPr>
              <a:t>Lorem</a:t>
            </a:r>
            <a:r>
              <a:rPr lang="pl-PL" dirty="0">
                <a:latin typeface="Hanken Grotesk" pitchFamily="2" charset="-18"/>
              </a:rPr>
              <a:t> </a:t>
            </a:r>
            <a:r>
              <a:rPr lang="pl-PL" dirty="0" err="1">
                <a:latin typeface="Hanken Grotesk" pitchFamily="2" charset="-18"/>
              </a:rPr>
              <a:t>Ipsum</a:t>
            </a:r>
            <a:endParaRPr lang="pl-PL" dirty="0">
              <a:latin typeface="Hanken Grotesk" pitchFamily="2" charset="-18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3ED7446-EAF4-4DF6-BC14-5EF89FA6BF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>
                <a:latin typeface="Hanken Grotesk" pitchFamily="2" charset="-18"/>
              </a:rPr>
              <a:t>Lorem</a:t>
            </a:r>
            <a:r>
              <a:rPr lang="pl-PL" dirty="0">
                <a:latin typeface="Hanken Grotesk" pitchFamily="2" charset="-18"/>
              </a:rPr>
              <a:t> </a:t>
            </a:r>
            <a:r>
              <a:rPr lang="pl-PL" dirty="0" err="1">
                <a:latin typeface="Hanken Grotesk" pitchFamily="2" charset="-18"/>
              </a:rPr>
              <a:t>Ipsum</a:t>
            </a:r>
            <a:endParaRPr lang="pl-PL" dirty="0">
              <a:latin typeface="Hanken Grotesk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35526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610F01240C8D4B95AEFA0069C208AC" ma:contentTypeVersion="16" ma:contentTypeDescription="Utwórz nowy dokument." ma:contentTypeScope="" ma:versionID="b4b1f56d1171a8277cf79bc927a0c730">
  <xsd:schema xmlns:xsd="http://www.w3.org/2001/XMLSchema" xmlns:xs="http://www.w3.org/2001/XMLSchema" xmlns:p="http://schemas.microsoft.com/office/2006/metadata/properties" xmlns:ns3="58017feb-0a55-428b-bc81-7d151dd0ff29" xmlns:ns4="a71353d0-8a03-4702-a5eb-e49613b53eed" targetNamespace="http://schemas.microsoft.com/office/2006/metadata/properties" ma:root="true" ma:fieldsID="8b68c540a731bd33e648683bb749991a" ns3:_="" ns4:_="">
    <xsd:import namespace="58017feb-0a55-428b-bc81-7d151dd0ff29"/>
    <xsd:import namespace="a71353d0-8a03-4702-a5eb-e49613b53ee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17feb-0a55-428b-bc81-7d151dd0ff2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353d0-8a03-4702-a5eb-e49613b53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017feb-0a55-428b-bc81-7d151dd0ff29" xsi:nil="true"/>
  </documentManagement>
</p:properties>
</file>

<file path=customXml/itemProps1.xml><?xml version="1.0" encoding="utf-8"?>
<ds:datastoreItem xmlns:ds="http://schemas.openxmlformats.org/officeDocument/2006/customXml" ds:itemID="{4C38B212-1B9C-4F96-988E-AB727080D0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CEFF5B-F085-40BE-9988-B3249D823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017feb-0a55-428b-bc81-7d151dd0ff29"/>
    <ds:schemaRef ds:uri="a71353d0-8a03-4702-a5eb-e49613b53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F22B4-3A7B-4B77-94E2-DEFA2F26343D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71353d0-8a03-4702-a5eb-e49613b53eed"/>
    <ds:schemaRef ds:uri="58017feb-0a55-428b-bc81-7d151dd0ff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Panoramiczny</PresentationFormat>
  <Paragraphs>2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Calibri</vt:lpstr>
      <vt:lpstr>Hanken Grotesk</vt:lpstr>
      <vt:lpstr>Arial</vt:lpstr>
      <vt:lpstr>Calibri Light</vt:lpstr>
      <vt:lpstr>Motyw pakietu Office</vt:lpstr>
      <vt:lpstr>Lorem Ipsum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Zielińska</dc:creator>
  <cp:lastModifiedBy>DELL-Benutzer</cp:lastModifiedBy>
  <cp:revision>3</cp:revision>
  <dcterms:created xsi:type="dcterms:W3CDTF">2025-09-22T12:52:18Z</dcterms:created>
  <dcterms:modified xsi:type="dcterms:W3CDTF">2025-10-03T11:12:39Z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0x0101001F610F01240C8D4B95AEFA0069C208AC</vt:lpwstr>
  </property>
</Properties>
</file>